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5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6.xml" ContentType="application/vnd.openxmlformats-officedocument.theme+xml"/>
  <Override PartName="/ppt/slideLayouts/slideLayout34.xml" ContentType="application/vnd.openxmlformats-officedocument.presentationml.slideLayout+xml"/>
  <Override PartName="/ppt/theme/theme7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8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9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10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11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12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13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14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15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16.xml" ContentType="application/vnd.openxmlformats-officedocument.theme+xml"/>
  <Override PartName="/ppt/theme/theme17.xml" ContentType="application/vnd.openxmlformats-officedocument.theme+xml"/>
  <Override PartName="/ppt/theme/theme18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5197" r:id="rId4"/>
    <p:sldMasterId id="2147485242" r:id="rId5"/>
    <p:sldMasterId id="2147485265" r:id="rId6"/>
    <p:sldMasterId id="2147485268" r:id="rId7"/>
    <p:sldMasterId id="2147485273" r:id="rId8"/>
    <p:sldMasterId id="2147485303" r:id="rId9"/>
    <p:sldMasterId id="2147485297" r:id="rId10"/>
    <p:sldMasterId id="2147485288" r:id="rId11"/>
    <p:sldMasterId id="2147485281" r:id="rId12"/>
    <p:sldMasterId id="2147485311" r:id="rId13"/>
    <p:sldMasterId id="2147485206" r:id="rId14"/>
    <p:sldMasterId id="2147485455" r:id="rId15"/>
    <p:sldMasterId id="2147485517" r:id="rId16"/>
    <p:sldMasterId id="2147485527" r:id="rId17"/>
    <p:sldMasterId id="2147485537" r:id="rId18"/>
    <p:sldMasterId id="2147485547" r:id="rId19"/>
  </p:sldMasterIdLst>
  <p:notesMasterIdLst>
    <p:notesMasterId r:id="rId34"/>
  </p:notesMasterIdLst>
  <p:handoutMasterIdLst>
    <p:handoutMasterId r:id="rId35"/>
  </p:handoutMasterIdLst>
  <p:sldIdLst>
    <p:sldId id="4111" r:id="rId20"/>
    <p:sldId id="4155" r:id="rId21"/>
    <p:sldId id="4157" r:id="rId22"/>
    <p:sldId id="4168" r:id="rId23"/>
    <p:sldId id="4158" r:id="rId24"/>
    <p:sldId id="4159" r:id="rId25"/>
    <p:sldId id="4160" r:id="rId26"/>
    <p:sldId id="4161" r:id="rId27"/>
    <p:sldId id="4162" r:id="rId28"/>
    <p:sldId id="4163" r:id="rId29"/>
    <p:sldId id="4166" r:id="rId30"/>
    <p:sldId id="4164" r:id="rId31"/>
    <p:sldId id="4165" r:id="rId32"/>
    <p:sldId id="4167" r:id="rId33"/>
  </p:sldIdLst>
  <p:sldSz cx="9144000" cy="6858000" type="screen4x3"/>
  <p:notesSz cx="6735763" cy="9866313"/>
  <p:custDataLst>
    <p:tags r:id="rId36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2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jame Sefa" initials="BS" lastIdx="2" clrIdx="0"/>
  <p:cmAuthor id="1" name="Aliaksandr Novikau" initials="AN" lastIdx="1" clrIdx="1"/>
  <p:cmAuthor id="2" name="Denys Yurievich Motornyy" initials="DYM" lastIdx="2" clrIdx="2"/>
  <p:cmAuthor id="3" name="Denys Yurievich Motornyy" initials="DYM [2]" lastIdx="8" clrIdx="3"/>
  <p:cmAuthor id="4" name="Olga Iakymenko" initials="OI" lastIdx="17" clrIdx="4"/>
  <p:cmAuthor id="5" name="Boris Janjalia" initials="BJ" lastIdx="1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00"/>
    <a:srgbClr val="0B5A37"/>
    <a:srgbClr val="C9E7A7"/>
    <a:srgbClr val="008A3E"/>
    <a:srgbClr val="D2F1DA"/>
    <a:srgbClr val="00863D"/>
    <a:srgbClr val="0041C4"/>
    <a:srgbClr val="CCCCFF"/>
    <a:srgbClr val="014C6D"/>
    <a:srgbClr val="FEF0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C8B5D9C-DFFA-4FD2-8781-AB0B9DADF046}" v="14" dt="2020-11-19T14:22:33.98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34559" autoAdjust="0"/>
    <p:restoredTop sz="86477" autoAdjust="0"/>
  </p:normalViewPr>
  <p:slideViewPr>
    <p:cSldViewPr snapToGrid="0" showGuides="1">
      <p:cViewPr varScale="1">
        <p:scale>
          <a:sx n="81" d="100"/>
          <a:sy n="81" d="100"/>
        </p:scale>
        <p:origin x="2011" y="67"/>
      </p:cViewPr>
      <p:guideLst>
        <p:guide orient="horz" pos="211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0.xml"/><Relationship Id="rId18" Type="http://schemas.openxmlformats.org/officeDocument/2006/relationships/slideMaster" Target="slideMasters/slideMaster15.xml"/><Relationship Id="rId26" Type="http://schemas.openxmlformats.org/officeDocument/2006/relationships/slide" Target="slides/slide7.xml"/><Relationship Id="rId39" Type="http://schemas.openxmlformats.org/officeDocument/2006/relationships/viewProps" Target="viewProps.xml"/><Relationship Id="rId21" Type="http://schemas.openxmlformats.org/officeDocument/2006/relationships/slide" Target="slides/slide2.xml"/><Relationship Id="rId34" Type="http://schemas.openxmlformats.org/officeDocument/2006/relationships/notesMaster" Target="notesMasters/notesMaster1.xml"/><Relationship Id="rId42" Type="http://schemas.microsoft.com/office/2016/11/relationships/changesInfo" Target="changesInfos/changesInfo1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3.xml"/><Relationship Id="rId20" Type="http://schemas.openxmlformats.org/officeDocument/2006/relationships/slide" Target="slides/slide1.xml"/><Relationship Id="rId29" Type="http://schemas.openxmlformats.org/officeDocument/2006/relationships/slide" Target="slides/slide10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5.xml"/><Relationship Id="rId32" Type="http://schemas.openxmlformats.org/officeDocument/2006/relationships/slide" Target="slides/slide13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Master" Target="slideMasters/slideMaster12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36" Type="http://schemas.openxmlformats.org/officeDocument/2006/relationships/tags" Target="tags/tag1.xml"/><Relationship Id="rId10" Type="http://schemas.openxmlformats.org/officeDocument/2006/relationships/slideMaster" Target="slideMasters/slideMaster7.xml"/><Relationship Id="rId19" Type="http://schemas.openxmlformats.org/officeDocument/2006/relationships/slideMaster" Target="slideMasters/slideMaster16.xml"/><Relationship Id="rId31" Type="http://schemas.openxmlformats.org/officeDocument/2006/relationships/slide" Target="slides/slide12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slide" Target="slides/slide11.xml"/><Relationship Id="rId35" Type="http://schemas.openxmlformats.org/officeDocument/2006/relationships/handoutMaster" Target="handoutMasters/handoutMaster1.xml"/><Relationship Id="rId43" Type="http://schemas.microsoft.com/office/2015/10/relationships/revisionInfo" Target="revisionInfo.xml"/><Relationship Id="rId8" Type="http://schemas.openxmlformats.org/officeDocument/2006/relationships/slideMaster" Target="slideMasters/slideMaster5.xml"/><Relationship Id="rId3" Type="http://schemas.openxmlformats.org/officeDocument/2006/relationships/customXml" Target="../customXml/item3.xml"/><Relationship Id="rId12" Type="http://schemas.openxmlformats.org/officeDocument/2006/relationships/slideMaster" Target="slideMasters/slideMaster9.xml"/><Relationship Id="rId17" Type="http://schemas.openxmlformats.org/officeDocument/2006/relationships/slideMaster" Target="slideMasters/slideMaster14.xml"/><Relationship Id="rId25" Type="http://schemas.openxmlformats.org/officeDocument/2006/relationships/slide" Target="slides/slide6.xml"/><Relationship Id="rId33" Type="http://schemas.openxmlformats.org/officeDocument/2006/relationships/slide" Target="slides/slide14.xml"/><Relationship Id="rId38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litza Germanova" userId="7e8f826f-7fcc-4780-9222-d192953095d1" providerId="ADAL" clId="{6C8B5D9C-DFFA-4FD2-8781-AB0B9DADF046}"/>
    <pc:docChg chg="undo custSel modSld">
      <pc:chgData name="Ralitza Germanova" userId="7e8f826f-7fcc-4780-9222-d192953095d1" providerId="ADAL" clId="{6C8B5D9C-DFFA-4FD2-8781-AB0B9DADF046}" dt="2020-11-19T14:25:04.817" v="401" actId="20577"/>
      <pc:docMkLst>
        <pc:docMk/>
      </pc:docMkLst>
      <pc:sldChg chg="modSp">
        <pc:chgData name="Ralitza Germanova" userId="7e8f826f-7fcc-4780-9222-d192953095d1" providerId="ADAL" clId="{6C8B5D9C-DFFA-4FD2-8781-AB0B9DADF046}" dt="2020-11-19T14:13:02.105" v="53" actId="14100"/>
        <pc:sldMkLst>
          <pc:docMk/>
          <pc:sldMk cId="344643092" sldId="4161"/>
        </pc:sldMkLst>
        <pc:spChg chg="mod">
          <ac:chgData name="Ralitza Germanova" userId="7e8f826f-7fcc-4780-9222-d192953095d1" providerId="ADAL" clId="{6C8B5D9C-DFFA-4FD2-8781-AB0B9DADF046}" dt="2020-11-19T14:13:02.105" v="53" actId="14100"/>
          <ac:spMkLst>
            <pc:docMk/>
            <pc:sldMk cId="344643092" sldId="4161"/>
            <ac:spMk id="4" creationId="{00000000-0000-0000-0000-000000000000}"/>
          </ac:spMkLst>
        </pc:spChg>
      </pc:sldChg>
      <pc:sldChg chg="addSp delSp modSp">
        <pc:chgData name="Ralitza Germanova" userId="7e8f826f-7fcc-4780-9222-d192953095d1" providerId="ADAL" clId="{6C8B5D9C-DFFA-4FD2-8781-AB0B9DADF046}" dt="2020-11-19T14:16:32.820" v="135" actId="14100"/>
        <pc:sldMkLst>
          <pc:docMk/>
          <pc:sldMk cId="1148024822" sldId="4162"/>
        </pc:sldMkLst>
        <pc:spChg chg="add del mod">
          <ac:chgData name="Ralitza Germanova" userId="7e8f826f-7fcc-4780-9222-d192953095d1" providerId="ADAL" clId="{6C8B5D9C-DFFA-4FD2-8781-AB0B9DADF046}" dt="2020-11-19T14:13:45.035" v="63" actId="20577"/>
          <ac:spMkLst>
            <pc:docMk/>
            <pc:sldMk cId="1148024822" sldId="4162"/>
            <ac:spMk id="2" creationId="{00000000-0000-0000-0000-000000000000}"/>
          </ac:spMkLst>
        </pc:spChg>
        <pc:spChg chg="mod">
          <ac:chgData name="Ralitza Germanova" userId="7e8f826f-7fcc-4780-9222-d192953095d1" providerId="ADAL" clId="{6C8B5D9C-DFFA-4FD2-8781-AB0B9DADF046}" dt="2020-11-19T14:16:32.820" v="135" actId="14100"/>
          <ac:spMkLst>
            <pc:docMk/>
            <pc:sldMk cId="1148024822" sldId="4162"/>
            <ac:spMk id="5" creationId="{00000000-0000-0000-0000-000000000000}"/>
          </ac:spMkLst>
        </pc:spChg>
        <pc:spChg chg="add del mod">
          <ac:chgData name="Ralitza Germanova" userId="7e8f826f-7fcc-4780-9222-d192953095d1" providerId="ADAL" clId="{6C8B5D9C-DFFA-4FD2-8781-AB0B9DADF046}" dt="2020-11-19T14:13:12.725" v="55" actId="478"/>
          <ac:spMkLst>
            <pc:docMk/>
            <pc:sldMk cId="1148024822" sldId="4162"/>
            <ac:spMk id="6" creationId="{634A7ADB-9DEA-42CC-A981-E652901A5B68}"/>
          </ac:spMkLst>
        </pc:spChg>
        <pc:spChg chg="add del mod">
          <ac:chgData name="Ralitza Germanova" userId="7e8f826f-7fcc-4780-9222-d192953095d1" providerId="ADAL" clId="{6C8B5D9C-DFFA-4FD2-8781-AB0B9DADF046}" dt="2020-11-19T14:13:20.235" v="57" actId="478"/>
          <ac:spMkLst>
            <pc:docMk/>
            <pc:sldMk cId="1148024822" sldId="4162"/>
            <ac:spMk id="8" creationId="{6B1F2CE8-5A93-4508-A482-788325252386}"/>
          </ac:spMkLst>
        </pc:spChg>
      </pc:sldChg>
      <pc:sldChg chg="modSp">
        <pc:chgData name="Ralitza Germanova" userId="7e8f826f-7fcc-4780-9222-d192953095d1" providerId="ADAL" clId="{6C8B5D9C-DFFA-4FD2-8781-AB0B9DADF046}" dt="2020-11-19T14:20:00.801" v="255" actId="20577"/>
        <pc:sldMkLst>
          <pc:docMk/>
          <pc:sldMk cId="3825203706" sldId="4163"/>
        </pc:sldMkLst>
        <pc:spChg chg="mod">
          <ac:chgData name="Ralitza Germanova" userId="7e8f826f-7fcc-4780-9222-d192953095d1" providerId="ADAL" clId="{6C8B5D9C-DFFA-4FD2-8781-AB0B9DADF046}" dt="2020-11-19T14:16:56.694" v="146" actId="20577"/>
          <ac:spMkLst>
            <pc:docMk/>
            <pc:sldMk cId="3825203706" sldId="4163"/>
            <ac:spMk id="2" creationId="{00000000-0000-0000-0000-000000000000}"/>
          </ac:spMkLst>
        </pc:spChg>
        <pc:spChg chg="mod">
          <ac:chgData name="Ralitza Germanova" userId="7e8f826f-7fcc-4780-9222-d192953095d1" providerId="ADAL" clId="{6C8B5D9C-DFFA-4FD2-8781-AB0B9DADF046}" dt="2020-11-19T14:20:00.801" v="255" actId="20577"/>
          <ac:spMkLst>
            <pc:docMk/>
            <pc:sldMk cId="3825203706" sldId="4163"/>
            <ac:spMk id="5" creationId="{00000000-0000-0000-0000-000000000000}"/>
          </ac:spMkLst>
        </pc:spChg>
      </pc:sldChg>
      <pc:sldChg chg="modSp">
        <pc:chgData name="Ralitza Germanova" userId="7e8f826f-7fcc-4780-9222-d192953095d1" providerId="ADAL" clId="{6C8B5D9C-DFFA-4FD2-8781-AB0B9DADF046}" dt="2020-11-19T14:21:38.339" v="323" actId="14100"/>
        <pc:sldMkLst>
          <pc:docMk/>
          <pc:sldMk cId="699035022" sldId="4164"/>
        </pc:sldMkLst>
        <pc:spChg chg="mod">
          <ac:chgData name="Ralitza Germanova" userId="7e8f826f-7fcc-4780-9222-d192953095d1" providerId="ADAL" clId="{6C8B5D9C-DFFA-4FD2-8781-AB0B9DADF046}" dt="2020-11-19T14:21:21.984" v="320" actId="20577"/>
          <ac:spMkLst>
            <pc:docMk/>
            <pc:sldMk cId="699035022" sldId="4164"/>
            <ac:spMk id="2" creationId="{00000000-0000-0000-0000-000000000000}"/>
          </ac:spMkLst>
        </pc:spChg>
        <pc:graphicFrameChg chg="mod">
          <ac:chgData name="Ralitza Germanova" userId="7e8f826f-7fcc-4780-9222-d192953095d1" providerId="ADAL" clId="{6C8B5D9C-DFFA-4FD2-8781-AB0B9DADF046}" dt="2020-11-19T14:21:38.339" v="323" actId="14100"/>
          <ac:graphicFrameMkLst>
            <pc:docMk/>
            <pc:sldMk cId="699035022" sldId="4164"/>
            <ac:graphicFrameMk id="4" creationId="{00000000-0000-0000-0000-000000000000}"/>
          </ac:graphicFrameMkLst>
        </pc:graphicFrameChg>
      </pc:sldChg>
      <pc:sldChg chg="modSp">
        <pc:chgData name="Ralitza Germanova" userId="7e8f826f-7fcc-4780-9222-d192953095d1" providerId="ADAL" clId="{6C8B5D9C-DFFA-4FD2-8781-AB0B9DADF046}" dt="2020-11-19T14:22:33.980" v="341" actId="14100"/>
        <pc:sldMkLst>
          <pc:docMk/>
          <pc:sldMk cId="3908482356" sldId="4165"/>
        </pc:sldMkLst>
        <pc:spChg chg="mod">
          <ac:chgData name="Ralitza Germanova" userId="7e8f826f-7fcc-4780-9222-d192953095d1" providerId="ADAL" clId="{6C8B5D9C-DFFA-4FD2-8781-AB0B9DADF046}" dt="2020-11-19T14:22:22.438" v="339" actId="20577"/>
          <ac:spMkLst>
            <pc:docMk/>
            <pc:sldMk cId="3908482356" sldId="4165"/>
            <ac:spMk id="2" creationId="{00000000-0000-0000-0000-000000000000}"/>
          </ac:spMkLst>
        </pc:spChg>
        <pc:graphicFrameChg chg="mod">
          <ac:chgData name="Ralitza Germanova" userId="7e8f826f-7fcc-4780-9222-d192953095d1" providerId="ADAL" clId="{6C8B5D9C-DFFA-4FD2-8781-AB0B9DADF046}" dt="2020-11-19T14:22:33.980" v="341" actId="14100"/>
          <ac:graphicFrameMkLst>
            <pc:docMk/>
            <pc:sldMk cId="3908482356" sldId="4165"/>
            <ac:graphicFrameMk id="4" creationId="{00000000-0000-0000-0000-000000000000}"/>
          </ac:graphicFrameMkLst>
        </pc:graphicFrameChg>
      </pc:sldChg>
      <pc:sldChg chg="modSp">
        <pc:chgData name="Ralitza Germanova" userId="7e8f826f-7fcc-4780-9222-d192953095d1" providerId="ADAL" clId="{6C8B5D9C-DFFA-4FD2-8781-AB0B9DADF046}" dt="2020-11-19T14:20:29.559" v="274" actId="20577"/>
        <pc:sldMkLst>
          <pc:docMk/>
          <pc:sldMk cId="2773947125" sldId="4166"/>
        </pc:sldMkLst>
        <pc:spChg chg="mod">
          <ac:chgData name="Ralitza Germanova" userId="7e8f826f-7fcc-4780-9222-d192953095d1" providerId="ADAL" clId="{6C8B5D9C-DFFA-4FD2-8781-AB0B9DADF046}" dt="2020-11-19T14:20:23.708" v="265" actId="6549"/>
          <ac:spMkLst>
            <pc:docMk/>
            <pc:sldMk cId="2773947125" sldId="4166"/>
            <ac:spMk id="2" creationId="{00000000-0000-0000-0000-000000000000}"/>
          </ac:spMkLst>
        </pc:spChg>
        <pc:graphicFrameChg chg="mod">
          <ac:chgData name="Ralitza Germanova" userId="7e8f826f-7fcc-4780-9222-d192953095d1" providerId="ADAL" clId="{6C8B5D9C-DFFA-4FD2-8781-AB0B9DADF046}" dt="2020-11-19T14:20:29.559" v="274" actId="20577"/>
          <ac:graphicFrameMkLst>
            <pc:docMk/>
            <pc:sldMk cId="2773947125" sldId="4166"/>
            <ac:graphicFrameMk id="4" creationId="{00000000-0000-0000-0000-000000000000}"/>
          </ac:graphicFrameMkLst>
        </pc:graphicFrameChg>
      </pc:sldChg>
      <pc:sldChg chg="modSp">
        <pc:chgData name="Ralitza Germanova" userId="7e8f826f-7fcc-4780-9222-d192953095d1" providerId="ADAL" clId="{6C8B5D9C-DFFA-4FD2-8781-AB0B9DADF046}" dt="2020-11-19T14:25:04.817" v="401" actId="20577"/>
        <pc:sldMkLst>
          <pc:docMk/>
          <pc:sldMk cId="2055223674" sldId="4167"/>
        </pc:sldMkLst>
        <pc:spChg chg="mod">
          <ac:chgData name="Ralitza Germanova" userId="7e8f826f-7fcc-4780-9222-d192953095d1" providerId="ADAL" clId="{6C8B5D9C-DFFA-4FD2-8781-AB0B9DADF046}" dt="2020-11-19T14:23:05.602" v="348" actId="20577"/>
          <ac:spMkLst>
            <pc:docMk/>
            <pc:sldMk cId="2055223674" sldId="4167"/>
            <ac:spMk id="2" creationId="{00000000-0000-0000-0000-000000000000}"/>
          </ac:spMkLst>
        </pc:spChg>
        <pc:spChg chg="mod">
          <ac:chgData name="Ralitza Germanova" userId="7e8f826f-7fcc-4780-9222-d192953095d1" providerId="ADAL" clId="{6C8B5D9C-DFFA-4FD2-8781-AB0B9DADF046}" dt="2020-11-19T14:25:04.817" v="401" actId="20577"/>
          <ac:spMkLst>
            <pc:docMk/>
            <pc:sldMk cId="2055223674" sldId="4167"/>
            <ac:spMk id="4" creationId="{00000000-0000-0000-0000-000000000000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8D9BB6-C79F-4920-BB12-1AE8C55B573E}" type="doc">
      <dgm:prSet loTypeId="urn:microsoft.com/office/officeart/2005/8/layout/funnel1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bg-BG"/>
        </a:p>
      </dgm:t>
    </dgm:pt>
    <dgm:pt modelId="{F4720CA8-C9B4-4580-8E29-C6BBE93B8708}">
      <dgm:prSet phldrT="[Text]"/>
      <dgm:spPr/>
      <dgm:t>
        <a:bodyPr/>
        <a:lstStyle/>
        <a:p>
          <a:r>
            <a:rPr lang="en-US" dirty="0"/>
            <a:t>Taxonomy</a:t>
          </a:r>
          <a:endParaRPr lang="bg-BG" dirty="0"/>
        </a:p>
      </dgm:t>
    </dgm:pt>
    <dgm:pt modelId="{13D959E6-D761-4DB1-AF14-8232D00435D0}" type="parTrans" cxnId="{323AF08C-204A-42A4-B92F-66CFC813621E}">
      <dgm:prSet/>
      <dgm:spPr/>
      <dgm:t>
        <a:bodyPr/>
        <a:lstStyle/>
        <a:p>
          <a:endParaRPr lang="bg-BG"/>
        </a:p>
      </dgm:t>
    </dgm:pt>
    <dgm:pt modelId="{688FBFF4-1A49-4165-80A8-D4D7CD4DC0AE}" type="sibTrans" cxnId="{323AF08C-204A-42A4-B92F-66CFC813621E}">
      <dgm:prSet/>
      <dgm:spPr/>
      <dgm:t>
        <a:bodyPr/>
        <a:lstStyle/>
        <a:p>
          <a:endParaRPr lang="bg-BG"/>
        </a:p>
      </dgm:t>
    </dgm:pt>
    <dgm:pt modelId="{B274D12B-ED24-441E-9803-27F02F9166CF}">
      <dgm:prSet phldrT="[Text]"/>
      <dgm:spPr/>
      <dgm:t>
        <a:bodyPr/>
        <a:lstStyle/>
        <a:p>
          <a:r>
            <a:rPr lang="en-US" dirty="0"/>
            <a:t>NFRD</a:t>
          </a:r>
          <a:endParaRPr lang="bg-BG" dirty="0"/>
        </a:p>
      </dgm:t>
    </dgm:pt>
    <dgm:pt modelId="{F2D7CDBB-37EE-4449-A60D-07ECFD9F7F9D}" type="parTrans" cxnId="{2AB1FBEB-1306-4151-B723-CEC86A727BF5}">
      <dgm:prSet/>
      <dgm:spPr/>
      <dgm:t>
        <a:bodyPr/>
        <a:lstStyle/>
        <a:p>
          <a:endParaRPr lang="bg-BG"/>
        </a:p>
      </dgm:t>
    </dgm:pt>
    <dgm:pt modelId="{7E6F84ED-D26C-4EFD-A0C7-5EA987D72EB1}" type="sibTrans" cxnId="{2AB1FBEB-1306-4151-B723-CEC86A727BF5}">
      <dgm:prSet/>
      <dgm:spPr/>
      <dgm:t>
        <a:bodyPr/>
        <a:lstStyle/>
        <a:p>
          <a:endParaRPr lang="bg-BG"/>
        </a:p>
      </dgm:t>
    </dgm:pt>
    <dgm:pt modelId="{E4053189-5DEE-4D58-9D1E-EAFDDA82A9DB}">
      <dgm:prSet phldrT="[Text]"/>
      <dgm:spPr/>
      <dgm:t>
        <a:bodyPr/>
        <a:lstStyle/>
        <a:p>
          <a:r>
            <a:rPr lang="en-US" dirty="0"/>
            <a:t>Benchmarks</a:t>
          </a:r>
          <a:endParaRPr lang="bg-BG" dirty="0"/>
        </a:p>
      </dgm:t>
    </dgm:pt>
    <dgm:pt modelId="{06DA51C3-0E95-403B-A94C-6BD84C1A43A0}" type="parTrans" cxnId="{97C04C52-5849-4168-BA92-EF62DA16082F}">
      <dgm:prSet/>
      <dgm:spPr/>
      <dgm:t>
        <a:bodyPr/>
        <a:lstStyle/>
        <a:p>
          <a:endParaRPr lang="bg-BG"/>
        </a:p>
      </dgm:t>
    </dgm:pt>
    <dgm:pt modelId="{452051CF-02AE-4FCA-9795-9A587727004A}" type="sibTrans" cxnId="{97C04C52-5849-4168-BA92-EF62DA16082F}">
      <dgm:prSet/>
      <dgm:spPr/>
      <dgm:t>
        <a:bodyPr/>
        <a:lstStyle/>
        <a:p>
          <a:endParaRPr lang="bg-BG"/>
        </a:p>
      </dgm:t>
    </dgm:pt>
    <dgm:pt modelId="{23204CA8-0109-4AE1-943B-AC9D2F3381F0}">
      <dgm:prSet phldrT="[Text]"/>
      <dgm:spPr/>
      <dgm:t>
        <a:bodyPr/>
        <a:lstStyle/>
        <a:p>
          <a:r>
            <a:rPr lang="en-US" dirty="0"/>
            <a:t>STANDARDS</a:t>
          </a:r>
          <a:endParaRPr lang="bg-BG" dirty="0"/>
        </a:p>
      </dgm:t>
    </dgm:pt>
    <dgm:pt modelId="{F922734C-D095-4453-9685-EBEC33EC970B}" type="parTrans" cxnId="{1E0E9880-0AB2-44AE-8564-8B6D736CDB63}">
      <dgm:prSet/>
      <dgm:spPr/>
      <dgm:t>
        <a:bodyPr/>
        <a:lstStyle/>
        <a:p>
          <a:endParaRPr lang="bg-BG"/>
        </a:p>
      </dgm:t>
    </dgm:pt>
    <dgm:pt modelId="{5DE75090-F052-43A7-B612-EA309F589CC1}" type="sibTrans" cxnId="{1E0E9880-0AB2-44AE-8564-8B6D736CDB63}">
      <dgm:prSet/>
      <dgm:spPr/>
      <dgm:t>
        <a:bodyPr/>
        <a:lstStyle/>
        <a:p>
          <a:endParaRPr lang="bg-BG"/>
        </a:p>
      </dgm:t>
    </dgm:pt>
    <dgm:pt modelId="{A41B228A-7B32-4435-8D1F-E7C61B451596}">
      <dgm:prSet/>
      <dgm:spPr/>
      <dgm:t>
        <a:bodyPr/>
        <a:lstStyle/>
        <a:p>
          <a:endParaRPr lang="en-US"/>
        </a:p>
      </dgm:t>
    </dgm:pt>
    <dgm:pt modelId="{A28A2409-D51E-4C58-9B38-86AEA12E387F}" type="parTrans" cxnId="{4B305A06-E05E-482F-BFD2-CEE4A4AB9040}">
      <dgm:prSet/>
      <dgm:spPr/>
      <dgm:t>
        <a:bodyPr/>
        <a:lstStyle/>
        <a:p>
          <a:endParaRPr lang="bg-BG"/>
        </a:p>
      </dgm:t>
    </dgm:pt>
    <dgm:pt modelId="{4222A49B-B85B-4C92-A057-C9482D0344F4}" type="sibTrans" cxnId="{4B305A06-E05E-482F-BFD2-CEE4A4AB9040}">
      <dgm:prSet/>
      <dgm:spPr/>
      <dgm:t>
        <a:bodyPr/>
        <a:lstStyle/>
        <a:p>
          <a:endParaRPr lang="bg-BG"/>
        </a:p>
      </dgm:t>
    </dgm:pt>
    <dgm:pt modelId="{6256A938-17F2-488D-AC2E-DE1EEEEFD052}">
      <dgm:prSet/>
      <dgm:spPr/>
      <dgm:t>
        <a:bodyPr/>
        <a:lstStyle/>
        <a:p>
          <a:endParaRPr lang="bg-BG"/>
        </a:p>
      </dgm:t>
    </dgm:pt>
    <dgm:pt modelId="{8CD31087-C72F-42FB-B198-8F9D00FECFB7}" type="parTrans" cxnId="{C9143FD4-20CE-45F4-ACD1-63B441EEFC1E}">
      <dgm:prSet/>
      <dgm:spPr/>
      <dgm:t>
        <a:bodyPr/>
        <a:lstStyle/>
        <a:p>
          <a:endParaRPr lang="bg-BG"/>
        </a:p>
      </dgm:t>
    </dgm:pt>
    <dgm:pt modelId="{19D56349-8D6D-433F-B886-5D5EAA96A205}" type="sibTrans" cxnId="{C9143FD4-20CE-45F4-ACD1-63B441EEFC1E}">
      <dgm:prSet/>
      <dgm:spPr/>
      <dgm:t>
        <a:bodyPr/>
        <a:lstStyle/>
        <a:p>
          <a:endParaRPr lang="bg-BG"/>
        </a:p>
      </dgm:t>
    </dgm:pt>
    <dgm:pt modelId="{40896DE4-7901-41C0-AC6E-4225FC343363}" type="pres">
      <dgm:prSet presAssocID="{6A8D9BB6-C79F-4920-BB12-1AE8C55B573E}" presName="Name0" presStyleCnt="0">
        <dgm:presLayoutVars>
          <dgm:chMax val="4"/>
          <dgm:resizeHandles val="exact"/>
        </dgm:presLayoutVars>
      </dgm:prSet>
      <dgm:spPr/>
    </dgm:pt>
    <dgm:pt modelId="{EFC9F47E-84BA-4243-8895-4B5F636D75C3}" type="pres">
      <dgm:prSet presAssocID="{6A8D9BB6-C79F-4920-BB12-1AE8C55B573E}" presName="ellipse" presStyleLbl="trBgShp" presStyleIdx="0" presStyleCnt="1"/>
      <dgm:spPr/>
    </dgm:pt>
    <dgm:pt modelId="{3823BFBD-AED2-4B44-B7E9-84F3B326B4E8}" type="pres">
      <dgm:prSet presAssocID="{6A8D9BB6-C79F-4920-BB12-1AE8C55B573E}" presName="arrow1" presStyleLbl="fgShp" presStyleIdx="0" presStyleCnt="1"/>
      <dgm:spPr/>
    </dgm:pt>
    <dgm:pt modelId="{3E8E1751-B6AB-48BE-9030-2ABFBCF8B1EA}" type="pres">
      <dgm:prSet presAssocID="{6A8D9BB6-C79F-4920-BB12-1AE8C55B573E}" presName="rectangle" presStyleLbl="revTx" presStyleIdx="0" presStyleCnt="1">
        <dgm:presLayoutVars>
          <dgm:bulletEnabled val="1"/>
        </dgm:presLayoutVars>
      </dgm:prSet>
      <dgm:spPr/>
    </dgm:pt>
    <dgm:pt modelId="{A81F3B5B-8E26-4CE8-ADAA-3005EE6F092C}" type="pres">
      <dgm:prSet presAssocID="{B274D12B-ED24-441E-9803-27F02F9166CF}" presName="item1" presStyleLbl="node1" presStyleIdx="0" presStyleCnt="3">
        <dgm:presLayoutVars>
          <dgm:bulletEnabled val="1"/>
        </dgm:presLayoutVars>
      </dgm:prSet>
      <dgm:spPr/>
    </dgm:pt>
    <dgm:pt modelId="{75D23A5E-CC05-43C2-A7DB-80DFF2B72575}" type="pres">
      <dgm:prSet presAssocID="{E4053189-5DEE-4D58-9D1E-EAFDDA82A9DB}" presName="item2" presStyleLbl="node1" presStyleIdx="1" presStyleCnt="3">
        <dgm:presLayoutVars>
          <dgm:bulletEnabled val="1"/>
        </dgm:presLayoutVars>
      </dgm:prSet>
      <dgm:spPr/>
    </dgm:pt>
    <dgm:pt modelId="{BD81EA53-E6A7-461F-8C5F-10735673F45D}" type="pres">
      <dgm:prSet presAssocID="{23204CA8-0109-4AE1-943B-AC9D2F3381F0}" presName="item3" presStyleLbl="node1" presStyleIdx="2" presStyleCnt="3">
        <dgm:presLayoutVars>
          <dgm:bulletEnabled val="1"/>
        </dgm:presLayoutVars>
      </dgm:prSet>
      <dgm:spPr/>
    </dgm:pt>
    <dgm:pt modelId="{11ABB1E7-9827-4E95-AD73-A054055820D8}" type="pres">
      <dgm:prSet presAssocID="{6A8D9BB6-C79F-4920-BB12-1AE8C55B573E}" presName="funnel" presStyleLbl="trAlignAcc1" presStyleIdx="0" presStyleCnt="1"/>
      <dgm:spPr/>
    </dgm:pt>
  </dgm:ptLst>
  <dgm:cxnLst>
    <dgm:cxn modelId="{4B305A06-E05E-482F-BFD2-CEE4A4AB9040}" srcId="{6A8D9BB6-C79F-4920-BB12-1AE8C55B573E}" destId="{A41B228A-7B32-4435-8D1F-E7C61B451596}" srcOrd="4" destOrd="0" parTransId="{A28A2409-D51E-4C58-9B38-86AEA12E387F}" sibTransId="{4222A49B-B85B-4C92-A057-C9482D0344F4}"/>
    <dgm:cxn modelId="{C1D2D81D-05CD-4150-BB67-D8FEEA4B1FB8}" type="presOf" srcId="{F4720CA8-C9B4-4580-8E29-C6BBE93B8708}" destId="{BD81EA53-E6A7-461F-8C5F-10735673F45D}" srcOrd="0" destOrd="0" presId="urn:microsoft.com/office/officeart/2005/8/layout/funnel1"/>
    <dgm:cxn modelId="{0106CD6F-9075-4F53-A871-73C328E88AE7}" type="presOf" srcId="{6A8D9BB6-C79F-4920-BB12-1AE8C55B573E}" destId="{40896DE4-7901-41C0-AC6E-4225FC343363}" srcOrd="0" destOrd="0" presId="urn:microsoft.com/office/officeart/2005/8/layout/funnel1"/>
    <dgm:cxn modelId="{97C04C52-5849-4168-BA92-EF62DA16082F}" srcId="{6A8D9BB6-C79F-4920-BB12-1AE8C55B573E}" destId="{E4053189-5DEE-4D58-9D1E-EAFDDA82A9DB}" srcOrd="2" destOrd="0" parTransId="{06DA51C3-0E95-403B-A94C-6BD84C1A43A0}" sibTransId="{452051CF-02AE-4FCA-9795-9A587727004A}"/>
    <dgm:cxn modelId="{1E0E9880-0AB2-44AE-8564-8B6D736CDB63}" srcId="{6A8D9BB6-C79F-4920-BB12-1AE8C55B573E}" destId="{23204CA8-0109-4AE1-943B-AC9D2F3381F0}" srcOrd="3" destOrd="0" parTransId="{F922734C-D095-4453-9685-EBEC33EC970B}" sibTransId="{5DE75090-F052-43A7-B612-EA309F589CC1}"/>
    <dgm:cxn modelId="{323AF08C-204A-42A4-B92F-66CFC813621E}" srcId="{6A8D9BB6-C79F-4920-BB12-1AE8C55B573E}" destId="{F4720CA8-C9B4-4580-8E29-C6BBE93B8708}" srcOrd="0" destOrd="0" parTransId="{13D959E6-D761-4DB1-AF14-8232D00435D0}" sibTransId="{688FBFF4-1A49-4165-80A8-D4D7CD4DC0AE}"/>
    <dgm:cxn modelId="{F979AF99-E99F-460E-AB4F-D9EFEF57B1F0}" type="presOf" srcId="{23204CA8-0109-4AE1-943B-AC9D2F3381F0}" destId="{3E8E1751-B6AB-48BE-9030-2ABFBCF8B1EA}" srcOrd="0" destOrd="0" presId="urn:microsoft.com/office/officeart/2005/8/layout/funnel1"/>
    <dgm:cxn modelId="{C9143FD4-20CE-45F4-ACD1-63B441EEFC1E}" srcId="{6A8D9BB6-C79F-4920-BB12-1AE8C55B573E}" destId="{6256A938-17F2-488D-AC2E-DE1EEEEFD052}" srcOrd="5" destOrd="0" parTransId="{8CD31087-C72F-42FB-B198-8F9D00FECFB7}" sibTransId="{19D56349-8D6D-433F-B886-5D5EAA96A205}"/>
    <dgm:cxn modelId="{C338D0DC-3A0E-4AFE-BE7C-A2A7CF4C956E}" type="presOf" srcId="{E4053189-5DEE-4D58-9D1E-EAFDDA82A9DB}" destId="{A81F3B5B-8E26-4CE8-ADAA-3005EE6F092C}" srcOrd="0" destOrd="0" presId="urn:microsoft.com/office/officeart/2005/8/layout/funnel1"/>
    <dgm:cxn modelId="{2D77B7EB-9357-4C57-B112-5CC53E78AB3F}" type="presOf" srcId="{B274D12B-ED24-441E-9803-27F02F9166CF}" destId="{75D23A5E-CC05-43C2-A7DB-80DFF2B72575}" srcOrd="0" destOrd="0" presId="urn:microsoft.com/office/officeart/2005/8/layout/funnel1"/>
    <dgm:cxn modelId="{2AB1FBEB-1306-4151-B723-CEC86A727BF5}" srcId="{6A8D9BB6-C79F-4920-BB12-1AE8C55B573E}" destId="{B274D12B-ED24-441E-9803-27F02F9166CF}" srcOrd="1" destOrd="0" parTransId="{F2D7CDBB-37EE-4449-A60D-07ECFD9F7F9D}" sibTransId="{7E6F84ED-D26C-4EFD-A0C7-5EA987D72EB1}"/>
    <dgm:cxn modelId="{FA842B42-7970-41C9-84F0-A14D91257A8A}" type="presParOf" srcId="{40896DE4-7901-41C0-AC6E-4225FC343363}" destId="{EFC9F47E-84BA-4243-8895-4B5F636D75C3}" srcOrd="0" destOrd="0" presId="urn:microsoft.com/office/officeart/2005/8/layout/funnel1"/>
    <dgm:cxn modelId="{8091D750-7C70-4A2B-AF1E-1938BC498969}" type="presParOf" srcId="{40896DE4-7901-41C0-AC6E-4225FC343363}" destId="{3823BFBD-AED2-4B44-B7E9-84F3B326B4E8}" srcOrd="1" destOrd="0" presId="urn:microsoft.com/office/officeart/2005/8/layout/funnel1"/>
    <dgm:cxn modelId="{2AF08CE1-1FF2-453C-B17A-09CC6AE8B95E}" type="presParOf" srcId="{40896DE4-7901-41C0-AC6E-4225FC343363}" destId="{3E8E1751-B6AB-48BE-9030-2ABFBCF8B1EA}" srcOrd="2" destOrd="0" presId="urn:microsoft.com/office/officeart/2005/8/layout/funnel1"/>
    <dgm:cxn modelId="{F50F2C6F-2CC2-446C-9EE8-4B41D3737244}" type="presParOf" srcId="{40896DE4-7901-41C0-AC6E-4225FC343363}" destId="{A81F3B5B-8E26-4CE8-ADAA-3005EE6F092C}" srcOrd="3" destOrd="0" presId="urn:microsoft.com/office/officeart/2005/8/layout/funnel1"/>
    <dgm:cxn modelId="{5EA9AAA9-3F2D-4C36-9023-C319ECD19AF1}" type="presParOf" srcId="{40896DE4-7901-41C0-AC6E-4225FC343363}" destId="{75D23A5E-CC05-43C2-A7DB-80DFF2B72575}" srcOrd="4" destOrd="0" presId="urn:microsoft.com/office/officeart/2005/8/layout/funnel1"/>
    <dgm:cxn modelId="{75AFB6EB-0222-40D4-ACFB-303AD85DA0F2}" type="presParOf" srcId="{40896DE4-7901-41C0-AC6E-4225FC343363}" destId="{BD81EA53-E6A7-461F-8C5F-10735673F45D}" srcOrd="5" destOrd="0" presId="urn:microsoft.com/office/officeart/2005/8/layout/funnel1"/>
    <dgm:cxn modelId="{1E35AC51-A8B5-4344-988E-A9741FEEF915}" type="presParOf" srcId="{40896DE4-7901-41C0-AC6E-4225FC343363}" destId="{11ABB1E7-9827-4E95-AD73-A054055820D8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772872A-EDE6-46CC-AB9B-61B96B54B492}" type="doc">
      <dgm:prSet loTypeId="urn:microsoft.com/office/officeart/2005/8/layout/radial2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bg-BG"/>
        </a:p>
      </dgm:t>
    </dgm:pt>
    <dgm:pt modelId="{9C1BA75A-4C1D-460D-9BEA-FBF2A481261D}">
      <dgm:prSet phldrT="[Text]"/>
      <dgm:spPr>
        <a:xfrm>
          <a:off x="2235771" y="1059"/>
          <a:ext cx="869809" cy="869809"/>
        </a:xfrm>
        <a:prstGeom prst="ellipse">
          <a:avLst/>
        </a:prstGeom>
        <a:solidFill>
          <a:srgbClr val="9BBB59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NFRD</a:t>
          </a:r>
          <a:endParaRPr lang="bg-BG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4D5F99B0-C130-4382-A279-1F36DAEA0B51}" type="parTrans" cxnId="{98DC77A6-7ADB-4163-9EA6-62095C5F17B9}">
      <dgm:prSet/>
      <dgm:spPr>
        <a:xfrm rot="19103869">
          <a:off x="1849257" y="887735"/>
          <a:ext cx="567817" cy="50976"/>
        </a:xfrm>
        <a:custGeom>
          <a:avLst/>
          <a:gdLst/>
          <a:ahLst/>
          <a:cxnLst/>
          <a:rect l="0" t="0" r="0" b="0"/>
          <a:pathLst>
            <a:path>
              <a:moveTo>
                <a:pt x="0" y="25488"/>
              </a:moveTo>
              <a:lnTo>
                <a:pt x="567817" y="25488"/>
              </a:lnTo>
            </a:path>
          </a:pathLst>
        </a:custGeom>
        <a:noFill/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bg-BG"/>
        </a:p>
      </dgm:t>
    </dgm:pt>
    <dgm:pt modelId="{FEED57BF-F54A-46DD-95E3-90EAFDC6C0B7}" type="sibTrans" cxnId="{98DC77A6-7ADB-4163-9EA6-62095C5F17B9}">
      <dgm:prSet/>
      <dgm:spPr/>
      <dgm:t>
        <a:bodyPr/>
        <a:lstStyle/>
        <a:p>
          <a:endParaRPr lang="bg-BG"/>
        </a:p>
      </dgm:t>
    </dgm:pt>
    <dgm:pt modelId="{A4AB89F6-D058-4E61-9734-7AD4746A58A9}">
      <dgm:prSet phldrT="[Text]"/>
      <dgm:spPr>
        <a:xfrm>
          <a:off x="2462359" y="1118457"/>
          <a:ext cx="932259" cy="932259"/>
        </a:xfrm>
        <a:prstGeom prst="ellipse">
          <a:avLst/>
        </a:prstGeom>
        <a:solidFill>
          <a:srgbClr val="8064A2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Taxonomy  Regulation/s</a:t>
          </a:r>
          <a:endParaRPr lang="bg-BG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7CD16DDA-0DDE-4A6D-8CE6-F772EC5CF842}" type="parTrans" cxnId="{8955DC0C-1612-4D71-B0AA-464AE87BC524}">
      <dgm:prSet/>
      <dgm:spPr>
        <a:xfrm>
          <a:off x="1920867" y="1559099"/>
          <a:ext cx="541492" cy="50976"/>
        </a:xfrm>
        <a:custGeom>
          <a:avLst/>
          <a:gdLst/>
          <a:ahLst/>
          <a:cxnLst/>
          <a:rect l="0" t="0" r="0" b="0"/>
          <a:pathLst>
            <a:path>
              <a:moveTo>
                <a:pt x="0" y="25488"/>
              </a:moveTo>
              <a:lnTo>
                <a:pt x="541492" y="25488"/>
              </a:lnTo>
            </a:path>
          </a:pathLst>
        </a:custGeom>
        <a:noFill/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bg-BG"/>
        </a:p>
      </dgm:t>
    </dgm:pt>
    <dgm:pt modelId="{0C5A2838-8F46-4FCE-8F0C-04AAE3D88B1A}" type="sibTrans" cxnId="{8955DC0C-1612-4D71-B0AA-464AE87BC524}">
      <dgm:prSet/>
      <dgm:spPr/>
      <dgm:t>
        <a:bodyPr/>
        <a:lstStyle/>
        <a:p>
          <a:endParaRPr lang="bg-BG"/>
        </a:p>
      </dgm:t>
    </dgm:pt>
    <dgm:pt modelId="{BD6EAF15-949F-46E1-A329-A283D20AB9B0}">
      <dgm:prSet phldrT="[Text]"/>
      <dgm:spPr>
        <a:xfrm>
          <a:off x="2154586" y="2267081"/>
          <a:ext cx="932259" cy="932259"/>
        </a:xfrm>
        <a:prstGeom prst="ellipse">
          <a:avLst/>
        </a:prstGeom>
        <a:solidFill>
          <a:srgbClr val="4BACC6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Benchmarks</a:t>
          </a:r>
          <a:endParaRPr lang="bg-BG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21F7AC11-D61A-4CED-8B90-F33BFE23B8AC}" type="parTrans" cxnId="{C0216B6C-FA0E-48DD-80F6-77CB17828D8A}">
      <dgm:prSet/>
      <dgm:spPr>
        <a:xfrm rot="2563493">
          <a:off x="1856308" y="2226410"/>
          <a:ext cx="486538" cy="50976"/>
        </a:xfrm>
        <a:custGeom>
          <a:avLst/>
          <a:gdLst/>
          <a:ahLst/>
          <a:cxnLst/>
          <a:rect l="0" t="0" r="0" b="0"/>
          <a:pathLst>
            <a:path>
              <a:moveTo>
                <a:pt x="0" y="25488"/>
              </a:moveTo>
              <a:lnTo>
                <a:pt x="486538" y="25488"/>
              </a:lnTo>
            </a:path>
          </a:pathLst>
        </a:custGeom>
        <a:noFill/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bg-BG"/>
        </a:p>
      </dgm:t>
    </dgm:pt>
    <dgm:pt modelId="{1FBCCBE5-CF2F-4916-ABE9-DC26F779F088}" type="sibTrans" cxnId="{C0216B6C-FA0E-48DD-80F6-77CB17828D8A}">
      <dgm:prSet/>
      <dgm:spPr/>
      <dgm:t>
        <a:bodyPr/>
        <a:lstStyle/>
        <a:p>
          <a:endParaRPr lang="bg-BG"/>
        </a:p>
      </dgm:t>
    </dgm:pt>
    <dgm:pt modelId="{495B4785-D1CD-4C59-8209-DDAD3067F282}" type="pres">
      <dgm:prSet presAssocID="{F772872A-EDE6-46CC-AB9B-61B96B54B492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0317493E-0572-4F7B-98B4-E99D756195DA}" type="pres">
      <dgm:prSet presAssocID="{F772872A-EDE6-46CC-AB9B-61B96B54B492}" presName="cycle" presStyleCnt="0"/>
      <dgm:spPr/>
    </dgm:pt>
    <dgm:pt modelId="{9D9E6369-5004-48AF-AC2B-4C1BCB43239C}" type="pres">
      <dgm:prSet presAssocID="{F772872A-EDE6-46CC-AB9B-61B96B54B492}" presName="centerShape" presStyleCnt="0"/>
      <dgm:spPr/>
    </dgm:pt>
    <dgm:pt modelId="{B4A29D30-0BD8-45F8-825D-8FA62CA2A041}" type="pres">
      <dgm:prSet presAssocID="{F772872A-EDE6-46CC-AB9B-61B96B54B492}" presName="connSite" presStyleLbl="node1" presStyleIdx="0" presStyleCnt="4"/>
      <dgm:spPr/>
    </dgm:pt>
    <dgm:pt modelId="{91EB2C09-B2CA-490D-A22B-21C62E391525}" type="pres">
      <dgm:prSet presAssocID="{F772872A-EDE6-46CC-AB9B-61B96B54B492}" presName="visible" presStyleLbl="node1" presStyleIdx="0" presStyleCnt="4"/>
      <dgm:spPr>
        <a:xfrm>
          <a:off x="600166" y="807704"/>
          <a:ext cx="1553765" cy="1553765"/>
        </a:xfrm>
        <a:prstGeom prst="ellipse">
          <a:avLst/>
        </a:prstGeom>
        <a:solidFill>
          <a:srgbClr val="C0504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</dgm:pt>
    <dgm:pt modelId="{BE3203F1-984A-4EF5-9CA2-88CC31026100}" type="pres">
      <dgm:prSet presAssocID="{4D5F99B0-C130-4382-A279-1F36DAEA0B51}" presName="Name25" presStyleLbl="parChTrans1D1" presStyleIdx="0" presStyleCnt="3"/>
      <dgm:spPr/>
    </dgm:pt>
    <dgm:pt modelId="{50DD6362-66B4-436C-B710-820CCC313D78}" type="pres">
      <dgm:prSet presAssocID="{9C1BA75A-4C1D-460D-9BEA-FBF2A481261D}" presName="node" presStyleCnt="0"/>
      <dgm:spPr/>
    </dgm:pt>
    <dgm:pt modelId="{CD91F23F-E0C5-49AF-83BA-45804E1FE84D}" type="pres">
      <dgm:prSet presAssocID="{9C1BA75A-4C1D-460D-9BEA-FBF2A481261D}" presName="parentNode" presStyleLbl="node1" presStyleIdx="1" presStyleCnt="4">
        <dgm:presLayoutVars>
          <dgm:chMax val="1"/>
          <dgm:bulletEnabled val="1"/>
        </dgm:presLayoutVars>
      </dgm:prSet>
      <dgm:spPr/>
    </dgm:pt>
    <dgm:pt modelId="{8FFED19D-2868-4C38-BE74-ECB04468BFD6}" type="pres">
      <dgm:prSet presAssocID="{9C1BA75A-4C1D-460D-9BEA-FBF2A481261D}" presName="childNode" presStyleLbl="revTx" presStyleIdx="0" presStyleCnt="0">
        <dgm:presLayoutVars>
          <dgm:bulletEnabled val="1"/>
        </dgm:presLayoutVars>
      </dgm:prSet>
      <dgm:spPr/>
    </dgm:pt>
    <dgm:pt modelId="{FF6442A6-4A3A-44F7-A0F4-B8DA1FE9E2A5}" type="pres">
      <dgm:prSet presAssocID="{7CD16DDA-0DDE-4A6D-8CE6-F772EC5CF842}" presName="Name25" presStyleLbl="parChTrans1D1" presStyleIdx="1" presStyleCnt="3"/>
      <dgm:spPr/>
    </dgm:pt>
    <dgm:pt modelId="{9AC57C98-EDF0-4167-ACC8-5D6386A25D05}" type="pres">
      <dgm:prSet presAssocID="{A4AB89F6-D058-4E61-9734-7AD4746A58A9}" presName="node" presStyleCnt="0"/>
      <dgm:spPr/>
    </dgm:pt>
    <dgm:pt modelId="{AA6D0006-DEDD-45D5-8425-35F92E4FF5E2}" type="pres">
      <dgm:prSet presAssocID="{A4AB89F6-D058-4E61-9734-7AD4746A58A9}" presName="parentNode" presStyleLbl="node1" presStyleIdx="2" presStyleCnt="4">
        <dgm:presLayoutVars>
          <dgm:chMax val="1"/>
          <dgm:bulletEnabled val="1"/>
        </dgm:presLayoutVars>
      </dgm:prSet>
      <dgm:spPr/>
    </dgm:pt>
    <dgm:pt modelId="{58264AE8-2AB3-4384-AE1A-33BDD40B1BCF}" type="pres">
      <dgm:prSet presAssocID="{A4AB89F6-D058-4E61-9734-7AD4746A58A9}" presName="childNode" presStyleLbl="revTx" presStyleIdx="0" presStyleCnt="0">
        <dgm:presLayoutVars>
          <dgm:bulletEnabled val="1"/>
        </dgm:presLayoutVars>
      </dgm:prSet>
      <dgm:spPr/>
    </dgm:pt>
    <dgm:pt modelId="{1795E0F2-68A8-46BC-B91F-DC006AA9E199}" type="pres">
      <dgm:prSet presAssocID="{21F7AC11-D61A-4CED-8B90-F33BFE23B8AC}" presName="Name25" presStyleLbl="parChTrans1D1" presStyleIdx="2" presStyleCnt="3"/>
      <dgm:spPr/>
    </dgm:pt>
    <dgm:pt modelId="{3B109D24-8C93-40D4-ADBA-FE034760D2C4}" type="pres">
      <dgm:prSet presAssocID="{BD6EAF15-949F-46E1-A329-A283D20AB9B0}" presName="node" presStyleCnt="0"/>
      <dgm:spPr/>
    </dgm:pt>
    <dgm:pt modelId="{A45F1123-77EA-4D68-9EC9-C8A8625B7C7A}" type="pres">
      <dgm:prSet presAssocID="{BD6EAF15-949F-46E1-A329-A283D20AB9B0}" presName="parentNode" presStyleLbl="node1" presStyleIdx="3" presStyleCnt="4">
        <dgm:presLayoutVars>
          <dgm:chMax val="1"/>
          <dgm:bulletEnabled val="1"/>
        </dgm:presLayoutVars>
      </dgm:prSet>
      <dgm:spPr/>
    </dgm:pt>
    <dgm:pt modelId="{AB875F74-505A-4CB1-ADC7-F377666F5226}" type="pres">
      <dgm:prSet presAssocID="{BD6EAF15-949F-46E1-A329-A283D20AB9B0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510DD40A-030C-40D8-BBD1-928F8F7B9D5A}" type="presOf" srcId="{9C1BA75A-4C1D-460D-9BEA-FBF2A481261D}" destId="{CD91F23F-E0C5-49AF-83BA-45804E1FE84D}" srcOrd="0" destOrd="0" presId="urn:microsoft.com/office/officeart/2005/8/layout/radial2"/>
    <dgm:cxn modelId="{8955DC0C-1612-4D71-B0AA-464AE87BC524}" srcId="{F772872A-EDE6-46CC-AB9B-61B96B54B492}" destId="{A4AB89F6-D058-4E61-9734-7AD4746A58A9}" srcOrd="1" destOrd="0" parTransId="{7CD16DDA-0DDE-4A6D-8CE6-F772EC5CF842}" sibTransId="{0C5A2838-8F46-4FCE-8F0C-04AAE3D88B1A}"/>
    <dgm:cxn modelId="{CDB8483E-DFCB-49B6-8E64-3FA575E749D4}" type="presOf" srcId="{A4AB89F6-D058-4E61-9734-7AD4746A58A9}" destId="{AA6D0006-DEDD-45D5-8425-35F92E4FF5E2}" srcOrd="0" destOrd="0" presId="urn:microsoft.com/office/officeart/2005/8/layout/radial2"/>
    <dgm:cxn modelId="{C0216B6C-FA0E-48DD-80F6-77CB17828D8A}" srcId="{F772872A-EDE6-46CC-AB9B-61B96B54B492}" destId="{BD6EAF15-949F-46E1-A329-A283D20AB9B0}" srcOrd="2" destOrd="0" parTransId="{21F7AC11-D61A-4CED-8B90-F33BFE23B8AC}" sibTransId="{1FBCCBE5-CF2F-4916-ABE9-DC26F779F088}"/>
    <dgm:cxn modelId="{78405C7D-B57E-4AF5-AE0D-079A2C123320}" type="presOf" srcId="{21F7AC11-D61A-4CED-8B90-F33BFE23B8AC}" destId="{1795E0F2-68A8-46BC-B91F-DC006AA9E199}" srcOrd="0" destOrd="0" presId="urn:microsoft.com/office/officeart/2005/8/layout/radial2"/>
    <dgm:cxn modelId="{98DC77A6-7ADB-4163-9EA6-62095C5F17B9}" srcId="{F772872A-EDE6-46CC-AB9B-61B96B54B492}" destId="{9C1BA75A-4C1D-460D-9BEA-FBF2A481261D}" srcOrd="0" destOrd="0" parTransId="{4D5F99B0-C130-4382-A279-1F36DAEA0B51}" sibTransId="{FEED57BF-F54A-46DD-95E3-90EAFDC6C0B7}"/>
    <dgm:cxn modelId="{FD18AFC2-2772-4D38-A230-A8ACB751B9EA}" type="presOf" srcId="{4D5F99B0-C130-4382-A279-1F36DAEA0B51}" destId="{BE3203F1-984A-4EF5-9CA2-88CC31026100}" srcOrd="0" destOrd="0" presId="urn:microsoft.com/office/officeart/2005/8/layout/radial2"/>
    <dgm:cxn modelId="{A06CF6E2-A102-434C-B08E-B6243644474E}" type="presOf" srcId="{F772872A-EDE6-46CC-AB9B-61B96B54B492}" destId="{495B4785-D1CD-4C59-8209-DDAD3067F282}" srcOrd="0" destOrd="0" presId="urn:microsoft.com/office/officeart/2005/8/layout/radial2"/>
    <dgm:cxn modelId="{9024B7F6-921C-4137-9DBF-13944BC0BCBA}" type="presOf" srcId="{7CD16DDA-0DDE-4A6D-8CE6-F772EC5CF842}" destId="{FF6442A6-4A3A-44F7-A0F4-B8DA1FE9E2A5}" srcOrd="0" destOrd="0" presId="urn:microsoft.com/office/officeart/2005/8/layout/radial2"/>
    <dgm:cxn modelId="{E5A920FB-077E-406B-A436-5BFE519D03CD}" type="presOf" srcId="{BD6EAF15-949F-46E1-A329-A283D20AB9B0}" destId="{A45F1123-77EA-4D68-9EC9-C8A8625B7C7A}" srcOrd="0" destOrd="0" presId="urn:microsoft.com/office/officeart/2005/8/layout/radial2"/>
    <dgm:cxn modelId="{AE0CB6B5-0BF4-401D-BC85-CB74380B42D5}" type="presParOf" srcId="{495B4785-D1CD-4C59-8209-DDAD3067F282}" destId="{0317493E-0572-4F7B-98B4-E99D756195DA}" srcOrd="0" destOrd="0" presId="urn:microsoft.com/office/officeart/2005/8/layout/radial2"/>
    <dgm:cxn modelId="{348D690B-C826-4824-BE8E-6482ADEEDD67}" type="presParOf" srcId="{0317493E-0572-4F7B-98B4-E99D756195DA}" destId="{9D9E6369-5004-48AF-AC2B-4C1BCB43239C}" srcOrd="0" destOrd="0" presId="urn:microsoft.com/office/officeart/2005/8/layout/radial2"/>
    <dgm:cxn modelId="{4BBADF69-89EA-48BE-9CC5-99EF3903A50D}" type="presParOf" srcId="{9D9E6369-5004-48AF-AC2B-4C1BCB43239C}" destId="{B4A29D30-0BD8-45F8-825D-8FA62CA2A041}" srcOrd="0" destOrd="0" presId="urn:microsoft.com/office/officeart/2005/8/layout/radial2"/>
    <dgm:cxn modelId="{F6F97E26-4F58-4D05-8005-6F7FEECC377D}" type="presParOf" srcId="{9D9E6369-5004-48AF-AC2B-4C1BCB43239C}" destId="{91EB2C09-B2CA-490D-A22B-21C62E391525}" srcOrd="1" destOrd="0" presId="urn:microsoft.com/office/officeart/2005/8/layout/radial2"/>
    <dgm:cxn modelId="{C1E21EC9-89D3-40A6-B596-AACA8A5E786B}" type="presParOf" srcId="{0317493E-0572-4F7B-98B4-E99D756195DA}" destId="{BE3203F1-984A-4EF5-9CA2-88CC31026100}" srcOrd="1" destOrd="0" presId="urn:microsoft.com/office/officeart/2005/8/layout/radial2"/>
    <dgm:cxn modelId="{83CE1EEF-072C-448B-93F5-A749321E7DD7}" type="presParOf" srcId="{0317493E-0572-4F7B-98B4-E99D756195DA}" destId="{50DD6362-66B4-436C-B710-820CCC313D78}" srcOrd="2" destOrd="0" presId="urn:microsoft.com/office/officeart/2005/8/layout/radial2"/>
    <dgm:cxn modelId="{3CD56A54-07C9-42A4-9EB8-1378F71AC130}" type="presParOf" srcId="{50DD6362-66B4-436C-B710-820CCC313D78}" destId="{CD91F23F-E0C5-49AF-83BA-45804E1FE84D}" srcOrd="0" destOrd="0" presId="urn:microsoft.com/office/officeart/2005/8/layout/radial2"/>
    <dgm:cxn modelId="{7B0BC733-2F65-4912-9324-7F33BBC9AF88}" type="presParOf" srcId="{50DD6362-66B4-436C-B710-820CCC313D78}" destId="{8FFED19D-2868-4C38-BE74-ECB04468BFD6}" srcOrd="1" destOrd="0" presId="urn:microsoft.com/office/officeart/2005/8/layout/radial2"/>
    <dgm:cxn modelId="{D606001D-536E-4129-AB26-67FF8F5199D4}" type="presParOf" srcId="{0317493E-0572-4F7B-98B4-E99D756195DA}" destId="{FF6442A6-4A3A-44F7-A0F4-B8DA1FE9E2A5}" srcOrd="3" destOrd="0" presId="urn:microsoft.com/office/officeart/2005/8/layout/radial2"/>
    <dgm:cxn modelId="{837B85D9-F8CA-4DB4-B1D2-7D955353D1C9}" type="presParOf" srcId="{0317493E-0572-4F7B-98B4-E99D756195DA}" destId="{9AC57C98-EDF0-4167-ACC8-5D6386A25D05}" srcOrd="4" destOrd="0" presId="urn:microsoft.com/office/officeart/2005/8/layout/radial2"/>
    <dgm:cxn modelId="{BE606D28-DC06-4260-9126-BB41F1CD336F}" type="presParOf" srcId="{9AC57C98-EDF0-4167-ACC8-5D6386A25D05}" destId="{AA6D0006-DEDD-45D5-8425-35F92E4FF5E2}" srcOrd="0" destOrd="0" presId="urn:microsoft.com/office/officeart/2005/8/layout/radial2"/>
    <dgm:cxn modelId="{5E7B2402-29A8-4B04-91DB-3EA676E73E01}" type="presParOf" srcId="{9AC57C98-EDF0-4167-ACC8-5D6386A25D05}" destId="{58264AE8-2AB3-4384-AE1A-33BDD40B1BCF}" srcOrd="1" destOrd="0" presId="urn:microsoft.com/office/officeart/2005/8/layout/radial2"/>
    <dgm:cxn modelId="{28D28911-76A4-4D16-AB03-03624BC6BD97}" type="presParOf" srcId="{0317493E-0572-4F7B-98B4-E99D756195DA}" destId="{1795E0F2-68A8-46BC-B91F-DC006AA9E199}" srcOrd="5" destOrd="0" presId="urn:microsoft.com/office/officeart/2005/8/layout/radial2"/>
    <dgm:cxn modelId="{23D0CE1E-B741-43CD-9C6D-A6625957C690}" type="presParOf" srcId="{0317493E-0572-4F7B-98B4-E99D756195DA}" destId="{3B109D24-8C93-40D4-ADBA-FE034760D2C4}" srcOrd="6" destOrd="0" presId="urn:microsoft.com/office/officeart/2005/8/layout/radial2"/>
    <dgm:cxn modelId="{9E9CCD1F-C6A9-4037-A38A-CD8B2AA6CCEA}" type="presParOf" srcId="{3B109D24-8C93-40D4-ADBA-FE034760D2C4}" destId="{A45F1123-77EA-4D68-9EC9-C8A8625B7C7A}" srcOrd="0" destOrd="0" presId="urn:microsoft.com/office/officeart/2005/8/layout/radial2"/>
    <dgm:cxn modelId="{3C5984F0-77FE-4590-8FE4-D1934A044633}" type="presParOf" srcId="{3B109D24-8C93-40D4-ADBA-FE034760D2C4}" destId="{AB875F74-505A-4CB1-ADC7-F377666F5226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7441D0A-557A-4689-9CBE-9024C05EC113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bg-BG"/>
        </a:p>
      </dgm:t>
    </dgm:pt>
    <dgm:pt modelId="{A90840D4-FD19-443F-8C7B-EA0701774671}">
      <dgm:prSet phldrT="[Text]"/>
      <dgm:spPr>
        <a:xfrm>
          <a:off x="1816787" y="794128"/>
          <a:ext cx="1840855" cy="1840855"/>
        </a:xfrm>
        <a:prstGeom prst="ellipse">
          <a:avLst/>
        </a:prstGeom>
        <a:solidFill>
          <a:srgbClr val="4F81BD">
            <a:alpha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listed  companies</a:t>
          </a:r>
          <a:endParaRPr lang="bg-BG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F9F9976B-BDF0-4720-9D4F-88ADE5A74B11}" type="parTrans" cxnId="{177506D5-256E-4AFE-B4B3-9F2DDDFDCD8A}">
      <dgm:prSet/>
      <dgm:spPr/>
      <dgm:t>
        <a:bodyPr/>
        <a:lstStyle/>
        <a:p>
          <a:endParaRPr lang="bg-BG"/>
        </a:p>
      </dgm:t>
    </dgm:pt>
    <dgm:pt modelId="{1D0D1CFE-743E-43DB-AEC8-51E5A399C1CB}" type="sibTrans" cxnId="{177506D5-256E-4AFE-B4B3-9F2DDDFDCD8A}">
      <dgm:prSet/>
      <dgm:spPr/>
      <dgm:t>
        <a:bodyPr/>
        <a:lstStyle/>
        <a:p>
          <a:endParaRPr lang="bg-BG"/>
        </a:p>
      </dgm:t>
    </dgm:pt>
    <dgm:pt modelId="{66B63675-2D35-469D-9EB7-D91B9FC27A4A}">
      <dgm:prSet phldrT="[Text]"/>
      <dgm:spPr>
        <a:xfrm>
          <a:off x="2277001" y="56794"/>
          <a:ext cx="920427" cy="920427"/>
        </a:xfrm>
        <a:prstGeom prst="ellipse">
          <a:avLst/>
        </a:prstGeom>
        <a:solidFill>
          <a:srgbClr val="4F81BD">
            <a:alpha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NFRD</a:t>
          </a:r>
          <a:endParaRPr lang="bg-BG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C939CD1A-FD54-46AE-A473-7AB3323A181E}" type="parTrans" cxnId="{D7F7B514-DA8C-4CEB-B836-DAF45135FBD8}">
      <dgm:prSet/>
      <dgm:spPr/>
      <dgm:t>
        <a:bodyPr/>
        <a:lstStyle/>
        <a:p>
          <a:endParaRPr lang="bg-BG"/>
        </a:p>
      </dgm:t>
    </dgm:pt>
    <dgm:pt modelId="{B2E1814D-5FB7-4488-916F-DDEF4D2E4D64}" type="sibTrans" cxnId="{D7F7B514-DA8C-4CEB-B836-DAF45135FBD8}">
      <dgm:prSet/>
      <dgm:spPr/>
      <dgm:t>
        <a:bodyPr/>
        <a:lstStyle/>
        <a:p>
          <a:endParaRPr lang="bg-BG"/>
        </a:p>
      </dgm:t>
    </dgm:pt>
    <dgm:pt modelId="{A1861A3A-592C-4BC1-AE1D-7DD7D446DF95}">
      <dgm:prSet phldrT="[Text]"/>
      <dgm:spPr>
        <a:xfrm>
          <a:off x="3516778" y="1122218"/>
          <a:ext cx="944367" cy="1109556"/>
        </a:xfrm>
        <a:prstGeom prst="ellipse">
          <a:avLst/>
        </a:prstGeom>
        <a:solidFill>
          <a:srgbClr val="4F81BD">
            <a:alpha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Taxonomy  Regulation/s</a:t>
          </a:r>
          <a:endParaRPr lang="bg-BG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A4A5F024-31FD-4A6A-8F6D-9865C46DABBA}" type="parTrans" cxnId="{9AA5BCB8-C785-4145-9437-E110FBF34851}">
      <dgm:prSet/>
      <dgm:spPr/>
      <dgm:t>
        <a:bodyPr/>
        <a:lstStyle/>
        <a:p>
          <a:endParaRPr lang="bg-BG"/>
        </a:p>
      </dgm:t>
    </dgm:pt>
    <dgm:pt modelId="{C174A6FE-0E5E-4E28-AC6F-1CA99EA91D1B}" type="sibTrans" cxnId="{9AA5BCB8-C785-4145-9437-E110FBF34851}">
      <dgm:prSet/>
      <dgm:spPr/>
      <dgm:t>
        <a:bodyPr/>
        <a:lstStyle/>
        <a:p>
          <a:endParaRPr lang="bg-BG"/>
        </a:p>
      </dgm:t>
    </dgm:pt>
    <dgm:pt modelId="{C0EBC0AD-9BA5-4444-9567-C2771F5E481F}">
      <dgm:prSet phldrT="[Text]"/>
      <dgm:spPr>
        <a:xfrm>
          <a:off x="1407418" y="2113712"/>
          <a:ext cx="920427" cy="920427"/>
        </a:xfrm>
        <a:prstGeom prst="ellipse">
          <a:avLst/>
        </a:prstGeom>
        <a:solidFill>
          <a:srgbClr val="4F81BD">
            <a:alpha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DDD-pr</a:t>
          </a:r>
        </a:p>
        <a:p>
          <a:r>
            <a:rPr lang="en-US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DDD-pr</a:t>
          </a:r>
          <a:endParaRPr lang="bg-BG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35F6F79D-042D-49FD-BB51-D8E18B6C6674}" type="parTrans" cxnId="{DE028161-7F1C-4B23-B3A9-487A58BC8F88}">
      <dgm:prSet/>
      <dgm:spPr/>
      <dgm:t>
        <a:bodyPr/>
        <a:lstStyle/>
        <a:p>
          <a:endParaRPr lang="bg-BG"/>
        </a:p>
      </dgm:t>
    </dgm:pt>
    <dgm:pt modelId="{521DC3B4-9032-4774-9E54-D4B0F55A1084}" type="sibTrans" cxnId="{DE028161-7F1C-4B23-B3A9-487A58BC8F88}">
      <dgm:prSet/>
      <dgm:spPr/>
      <dgm:t>
        <a:bodyPr/>
        <a:lstStyle/>
        <a:p>
          <a:endParaRPr lang="bg-BG"/>
        </a:p>
      </dgm:t>
    </dgm:pt>
    <dgm:pt modelId="{7E4169CD-EB91-4C89-BF30-F3FBEF7B0DF0}">
      <dgm:prSet/>
      <dgm:spPr/>
      <dgm:t>
        <a:bodyPr/>
        <a:lstStyle/>
        <a:p>
          <a:endParaRPr lang="bg-BG"/>
        </a:p>
      </dgm:t>
    </dgm:pt>
    <dgm:pt modelId="{4CBF4CB2-8EB9-4266-A750-FB679C284550}" type="parTrans" cxnId="{8DD53EEB-B41E-47F6-87D5-EE5B18E6768B}">
      <dgm:prSet/>
      <dgm:spPr/>
      <dgm:t>
        <a:bodyPr/>
        <a:lstStyle/>
        <a:p>
          <a:endParaRPr lang="bg-BG"/>
        </a:p>
      </dgm:t>
    </dgm:pt>
    <dgm:pt modelId="{6AFD6ECA-C5A7-4315-A589-C864CABCA2B3}" type="sibTrans" cxnId="{8DD53EEB-B41E-47F6-87D5-EE5B18E6768B}">
      <dgm:prSet/>
      <dgm:spPr/>
      <dgm:t>
        <a:bodyPr/>
        <a:lstStyle/>
        <a:p>
          <a:endParaRPr lang="bg-BG"/>
        </a:p>
      </dgm:t>
    </dgm:pt>
    <dgm:pt modelId="{83F1B9DF-C927-4644-80BA-620E0A08AA7C}">
      <dgm:prSet/>
      <dgm:spPr/>
      <dgm:t>
        <a:bodyPr/>
        <a:lstStyle/>
        <a:p>
          <a:endParaRPr lang="en-US"/>
        </a:p>
      </dgm:t>
    </dgm:pt>
    <dgm:pt modelId="{389A3B85-35BC-4021-9EC5-3DFAAE667700}" type="parTrans" cxnId="{10488C6D-595B-4703-B281-18C126E9FD25}">
      <dgm:prSet/>
      <dgm:spPr/>
      <dgm:t>
        <a:bodyPr/>
        <a:lstStyle/>
        <a:p>
          <a:endParaRPr lang="bg-BG"/>
        </a:p>
      </dgm:t>
    </dgm:pt>
    <dgm:pt modelId="{78DFA7A1-69F2-412C-A2EA-325D1433367A}" type="sibTrans" cxnId="{10488C6D-595B-4703-B281-18C126E9FD25}">
      <dgm:prSet/>
      <dgm:spPr/>
      <dgm:t>
        <a:bodyPr/>
        <a:lstStyle/>
        <a:p>
          <a:endParaRPr lang="bg-BG"/>
        </a:p>
      </dgm:t>
    </dgm:pt>
    <dgm:pt modelId="{95C69A2F-8B71-4AB0-9796-A06C78BF3192}">
      <dgm:prSet/>
      <dgm:spPr>
        <a:xfrm>
          <a:off x="3255672" y="2209536"/>
          <a:ext cx="920427" cy="920427"/>
        </a:xfrm>
        <a:prstGeom prst="ellipse">
          <a:avLst/>
        </a:prstGeom>
        <a:solidFill>
          <a:srgbClr val="4F81BD">
            <a:alpha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Bench Marks</a:t>
          </a:r>
          <a:endParaRPr lang="bg-BG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521FB965-F352-4934-98DE-94EDAB981B78}" type="parTrans" cxnId="{B91E68D7-3B9C-49FC-847E-C271F2AB33BD}">
      <dgm:prSet/>
      <dgm:spPr/>
      <dgm:t>
        <a:bodyPr/>
        <a:lstStyle/>
        <a:p>
          <a:endParaRPr lang="bg-BG"/>
        </a:p>
      </dgm:t>
    </dgm:pt>
    <dgm:pt modelId="{25785F63-B566-40A5-8727-97EB152885B8}" type="sibTrans" cxnId="{B91E68D7-3B9C-49FC-847E-C271F2AB33BD}">
      <dgm:prSet/>
      <dgm:spPr/>
      <dgm:t>
        <a:bodyPr/>
        <a:lstStyle/>
        <a:p>
          <a:endParaRPr lang="bg-BG"/>
        </a:p>
      </dgm:t>
    </dgm:pt>
    <dgm:pt modelId="{2A76DD22-82BC-41F2-B4DD-C5E3265E27CC}">
      <dgm:prSet/>
      <dgm:spPr>
        <a:xfrm>
          <a:off x="1138066" y="884279"/>
          <a:ext cx="920427" cy="920427"/>
        </a:xfrm>
        <a:prstGeom prst="ellipse">
          <a:avLst/>
        </a:prstGeom>
        <a:solidFill>
          <a:srgbClr val="4F81BD">
            <a:alpha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SHDirective</a:t>
          </a:r>
          <a:br>
            <a:rPr lang="en-US">
              <a:solidFill>
                <a:sysClr val="windowText" lastClr="000000"/>
              </a:solidFill>
              <a:latin typeface="Calibri"/>
              <a:ea typeface="+mn-ea"/>
              <a:cs typeface="+mn-cs"/>
            </a:rPr>
          </a:br>
          <a:endParaRPr lang="bg-BG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F450CAEC-C82F-4806-B3AB-62ACDD17ED0E}" type="parTrans" cxnId="{2141B15E-E621-4480-A8C4-4F01324FB991}">
      <dgm:prSet/>
      <dgm:spPr/>
      <dgm:t>
        <a:bodyPr/>
        <a:lstStyle/>
        <a:p>
          <a:endParaRPr lang="bg-BG"/>
        </a:p>
      </dgm:t>
    </dgm:pt>
    <dgm:pt modelId="{58B3790C-7F15-4BB9-BA64-C0ED04EA6353}" type="sibTrans" cxnId="{2141B15E-E621-4480-A8C4-4F01324FB991}">
      <dgm:prSet/>
      <dgm:spPr/>
      <dgm:t>
        <a:bodyPr/>
        <a:lstStyle/>
        <a:p>
          <a:endParaRPr lang="bg-BG"/>
        </a:p>
      </dgm:t>
    </dgm:pt>
    <dgm:pt modelId="{241B1F5F-E58A-473D-AC57-D42DCA8A9A46}" type="pres">
      <dgm:prSet presAssocID="{27441D0A-557A-4689-9CBE-9024C05EC113}" presName="composite" presStyleCnt="0">
        <dgm:presLayoutVars>
          <dgm:chMax val="1"/>
          <dgm:dir/>
          <dgm:resizeHandles val="exact"/>
        </dgm:presLayoutVars>
      </dgm:prSet>
      <dgm:spPr/>
    </dgm:pt>
    <dgm:pt modelId="{40AFEFEE-2451-4F09-A2DE-88B23D6599CD}" type="pres">
      <dgm:prSet presAssocID="{27441D0A-557A-4689-9CBE-9024C05EC113}" presName="radial" presStyleCnt="0">
        <dgm:presLayoutVars>
          <dgm:animLvl val="ctr"/>
        </dgm:presLayoutVars>
      </dgm:prSet>
      <dgm:spPr/>
    </dgm:pt>
    <dgm:pt modelId="{3E8D2205-5EE7-4375-8B8B-58E405E276AD}" type="pres">
      <dgm:prSet presAssocID="{A90840D4-FD19-443F-8C7B-EA0701774671}" presName="centerShape" presStyleLbl="vennNode1" presStyleIdx="0" presStyleCnt="6"/>
      <dgm:spPr/>
    </dgm:pt>
    <dgm:pt modelId="{86097A38-9D67-4495-84E2-BCAB35098842}" type="pres">
      <dgm:prSet presAssocID="{66B63675-2D35-469D-9EB7-D91B9FC27A4A}" presName="node" presStyleLbl="vennNode1" presStyleIdx="1" presStyleCnt="6">
        <dgm:presLayoutVars>
          <dgm:bulletEnabled val="1"/>
        </dgm:presLayoutVars>
      </dgm:prSet>
      <dgm:spPr/>
    </dgm:pt>
    <dgm:pt modelId="{76C1430F-594E-49B0-A967-1DF3B2ADA870}" type="pres">
      <dgm:prSet presAssocID="{A1861A3A-592C-4BC1-AE1D-7DD7D446DF95}" presName="node" presStyleLbl="vennNode1" presStyleIdx="2" presStyleCnt="6" custScaleX="102601" custScaleY="120548" custRadScaleRad="104573" custRadScaleInc="22613">
        <dgm:presLayoutVars>
          <dgm:bulletEnabled val="1"/>
        </dgm:presLayoutVars>
      </dgm:prSet>
      <dgm:spPr/>
    </dgm:pt>
    <dgm:pt modelId="{5F790DFB-58BB-4BA4-8DD2-DAA78E42F046}" type="pres">
      <dgm:prSet presAssocID="{C0EBC0AD-9BA5-4444-9567-C2771F5E481F}" presName="node" presStyleLbl="vennNode1" presStyleIdx="3" presStyleCnt="6" custRadScaleRad="102090" custRadScaleInc="112970">
        <dgm:presLayoutVars>
          <dgm:bulletEnabled val="1"/>
        </dgm:presLayoutVars>
      </dgm:prSet>
      <dgm:spPr/>
    </dgm:pt>
    <dgm:pt modelId="{6D29C1A1-9D54-413C-9308-99FA8176D537}" type="pres">
      <dgm:prSet presAssocID="{95C69A2F-8B71-4AB0-9796-A06C78BF3192}" presName="node" presStyleLbl="vennNode1" presStyleIdx="4" presStyleCnt="6" custRadScaleRad="114196" custRadScaleInc="-113466">
        <dgm:presLayoutVars>
          <dgm:bulletEnabled val="1"/>
        </dgm:presLayoutVars>
      </dgm:prSet>
      <dgm:spPr/>
    </dgm:pt>
    <dgm:pt modelId="{58F488E4-7440-4B3B-888D-97DFDBE34269}" type="pres">
      <dgm:prSet presAssocID="{2A76DD22-82BC-41F2-B4DD-C5E3265E27CC}" presName="node" presStyleLbl="vennNode1" presStyleIdx="5" presStyleCnt="6">
        <dgm:presLayoutVars>
          <dgm:bulletEnabled val="1"/>
        </dgm:presLayoutVars>
      </dgm:prSet>
      <dgm:spPr/>
    </dgm:pt>
  </dgm:ptLst>
  <dgm:cxnLst>
    <dgm:cxn modelId="{D7F7B514-DA8C-4CEB-B836-DAF45135FBD8}" srcId="{A90840D4-FD19-443F-8C7B-EA0701774671}" destId="{66B63675-2D35-469D-9EB7-D91B9FC27A4A}" srcOrd="0" destOrd="0" parTransId="{C939CD1A-FD54-46AE-A473-7AB3323A181E}" sibTransId="{B2E1814D-5FB7-4488-916F-DDEF4D2E4D64}"/>
    <dgm:cxn modelId="{2E686128-BBC4-4CEA-9D1D-C47AC36C67E8}" type="presOf" srcId="{95C69A2F-8B71-4AB0-9796-A06C78BF3192}" destId="{6D29C1A1-9D54-413C-9308-99FA8176D537}" srcOrd="0" destOrd="0" presId="urn:microsoft.com/office/officeart/2005/8/layout/radial3"/>
    <dgm:cxn modelId="{2141B15E-E621-4480-A8C4-4F01324FB991}" srcId="{A90840D4-FD19-443F-8C7B-EA0701774671}" destId="{2A76DD22-82BC-41F2-B4DD-C5E3265E27CC}" srcOrd="4" destOrd="0" parTransId="{F450CAEC-C82F-4806-B3AB-62ACDD17ED0E}" sibTransId="{58B3790C-7F15-4BB9-BA64-C0ED04EA6353}"/>
    <dgm:cxn modelId="{DE028161-7F1C-4B23-B3A9-487A58BC8F88}" srcId="{A90840D4-FD19-443F-8C7B-EA0701774671}" destId="{C0EBC0AD-9BA5-4444-9567-C2771F5E481F}" srcOrd="2" destOrd="0" parTransId="{35F6F79D-042D-49FD-BB51-D8E18B6C6674}" sibTransId="{521DC3B4-9032-4774-9E54-D4B0F55A1084}"/>
    <dgm:cxn modelId="{10488C6D-595B-4703-B281-18C126E9FD25}" srcId="{7E4169CD-EB91-4C89-BF30-F3FBEF7B0DF0}" destId="{83F1B9DF-C927-4644-80BA-620E0A08AA7C}" srcOrd="0" destOrd="0" parTransId="{389A3B85-35BC-4021-9EC5-3DFAAE667700}" sibTransId="{78DFA7A1-69F2-412C-A2EA-325D1433367A}"/>
    <dgm:cxn modelId="{E5BC538B-8409-47AD-BE69-5269DF1E2DCB}" type="presOf" srcId="{66B63675-2D35-469D-9EB7-D91B9FC27A4A}" destId="{86097A38-9D67-4495-84E2-BCAB35098842}" srcOrd="0" destOrd="0" presId="urn:microsoft.com/office/officeart/2005/8/layout/radial3"/>
    <dgm:cxn modelId="{C988E3A1-752E-4212-B093-E1C10902D973}" type="presOf" srcId="{27441D0A-557A-4689-9CBE-9024C05EC113}" destId="{241B1F5F-E58A-473D-AC57-D42DCA8A9A46}" srcOrd="0" destOrd="0" presId="urn:microsoft.com/office/officeart/2005/8/layout/radial3"/>
    <dgm:cxn modelId="{9AA5BCB8-C785-4145-9437-E110FBF34851}" srcId="{A90840D4-FD19-443F-8C7B-EA0701774671}" destId="{A1861A3A-592C-4BC1-AE1D-7DD7D446DF95}" srcOrd="1" destOrd="0" parTransId="{A4A5F024-31FD-4A6A-8F6D-9865C46DABBA}" sibTransId="{C174A6FE-0E5E-4E28-AC6F-1CA99EA91D1B}"/>
    <dgm:cxn modelId="{F8B7CAC4-14BB-4C43-BACA-F19ECD87C4A1}" type="presOf" srcId="{A1861A3A-592C-4BC1-AE1D-7DD7D446DF95}" destId="{76C1430F-594E-49B0-A967-1DF3B2ADA870}" srcOrd="0" destOrd="0" presId="urn:microsoft.com/office/officeart/2005/8/layout/radial3"/>
    <dgm:cxn modelId="{5FCA23C5-5B67-435D-A25D-50FFEDF02C64}" type="presOf" srcId="{2A76DD22-82BC-41F2-B4DD-C5E3265E27CC}" destId="{58F488E4-7440-4B3B-888D-97DFDBE34269}" srcOrd="0" destOrd="0" presId="urn:microsoft.com/office/officeart/2005/8/layout/radial3"/>
    <dgm:cxn modelId="{76235ED1-EF93-46DF-9D7A-1276C565F332}" type="presOf" srcId="{C0EBC0AD-9BA5-4444-9567-C2771F5E481F}" destId="{5F790DFB-58BB-4BA4-8DD2-DAA78E42F046}" srcOrd="0" destOrd="0" presId="urn:microsoft.com/office/officeart/2005/8/layout/radial3"/>
    <dgm:cxn modelId="{177506D5-256E-4AFE-B4B3-9F2DDDFDCD8A}" srcId="{27441D0A-557A-4689-9CBE-9024C05EC113}" destId="{A90840D4-FD19-443F-8C7B-EA0701774671}" srcOrd="0" destOrd="0" parTransId="{F9F9976B-BDF0-4720-9D4F-88ADE5A74B11}" sibTransId="{1D0D1CFE-743E-43DB-AEC8-51E5A399C1CB}"/>
    <dgm:cxn modelId="{B91E68D7-3B9C-49FC-847E-C271F2AB33BD}" srcId="{A90840D4-FD19-443F-8C7B-EA0701774671}" destId="{95C69A2F-8B71-4AB0-9796-A06C78BF3192}" srcOrd="3" destOrd="0" parTransId="{521FB965-F352-4934-98DE-94EDAB981B78}" sibTransId="{25785F63-B566-40A5-8727-97EB152885B8}"/>
    <dgm:cxn modelId="{4747E4E8-C934-4AF6-9344-A72B92979D3D}" type="presOf" srcId="{A90840D4-FD19-443F-8C7B-EA0701774671}" destId="{3E8D2205-5EE7-4375-8B8B-58E405E276AD}" srcOrd="0" destOrd="0" presId="urn:microsoft.com/office/officeart/2005/8/layout/radial3"/>
    <dgm:cxn modelId="{8DD53EEB-B41E-47F6-87D5-EE5B18E6768B}" srcId="{27441D0A-557A-4689-9CBE-9024C05EC113}" destId="{7E4169CD-EB91-4C89-BF30-F3FBEF7B0DF0}" srcOrd="1" destOrd="0" parTransId="{4CBF4CB2-8EB9-4266-A750-FB679C284550}" sibTransId="{6AFD6ECA-C5A7-4315-A589-C864CABCA2B3}"/>
    <dgm:cxn modelId="{E5D7DE71-9371-452F-8F82-4F9387F14AFD}" type="presParOf" srcId="{241B1F5F-E58A-473D-AC57-D42DCA8A9A46}" destId="{40AFEFEE-2451-4F09-A2DE-88B23D6599CD}" srcOrd="0" destOrd="0" presId="urn:microsoft.com/office/officeart/2005/8/layout/radial3"/>
    <dgm:cxn modelId="{2317E180-B725-4DAD-9F57-F1725C8807CF}" type="presParOf" srcId="{40AFEFEE-2451-4F09-A2DE-88B23D6599CD}" destId="{3E8D2205-5EE7-4375-8B8B-58E405E276AD}" srcOrd="0" destOrd="0" presId="urn:microsoft.com/office/officeart/2005/8/layout/radial3"/>
    <dgm:cxn modelId="{7123B61D-3669-41A6-BB35-40BF5AF64104}" type="presParOf" srcId="{40AFEFEE-2451-4F09-A2DE-88B23D6599CD}" destId="{86097A38-9D67-4495-84E2-BCAB35098842}" srcOrd="1" destOrd="0" presId="urn:microsoft.com/office/officeart/2005/8/layout/radial3"/>
    <dgm:cxn modelId="{F442D8C0-290F-4CC2-84BB-59C38B30B9E9}" type="presParOf" srcId="{40AFEFEE-2451-4F09-A2DE-88B23D6599CD}" destId="{76C1430F-594E-49B0-A967-1DF3B2ADA870}" srcOrd="2" destOrd="0" presId="urn:microsoft.com/office/officeart/2005/8/layout/radial3"/>
    <dgm:cxn modelId="{6D58E73C-64BB-4C22-B076-8D2B6B0A0C55}" type="presParOf" srcId="{40AFEFEE-2451-4F09-A2DE-88B23D6599CD}" destId="{5F790DFB-58BB-4BA4-8DD2-DAA78E42F046}" srcOrd="3" destOrd="0" presId="urn:microsoft.com/office/officeart/2005/8/layout/radial3"/>
    <dgm:cxn modelId="{ADA4C3D6-BF16-43A6-9691-D757433BE7AC}" type="presParOf" srcId="{40AFEFEE-2451-4F09-A2DE-88B23D6599CD}" destId="{6D29C1A1-9D54-413C-9308-99FA8176D537}" srcOrd="4" destOrd="0" presId="urn:microsoft.com/office/officeart/2005/8/layout/radial3"/>
    <dgm:cxn modelId="{8592D205-060B-46FF-86F7-EE302506AFEE}" type="presParOf" srcId="{40AFEFEE-2451-4F09-A2DE-88B23D6599CD}" destId="{58F488E4-7440-4B3B-888D-97DFDBE34269}" srcOrd="5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C9F47E-84BA-4243-8895-4B5F636D75C3}">
      <dsp:nvSpPr>
        <dsp:cNvPr id="0" name=""/>
        <dsp:cNvSpPr/>
      </dsp:nvSpPr>
      <dsp:spPr>
        <a:xfrm>
          <a:off x="1404620" y="165099"/>
          <a:ext cx="3276600" cy="1137920"/>
        </a:xfrm>
        <a:prstGeom prst="ellipse">
          <a:avLst/>
        </a:prstGeom>
        <a:solidFill>
          <a:schemeClr val="accent5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23BFBD-AED2-4B44-B7E9-84F3B326B4E8}">
      <dsp:nvSpPr>
        <dsp:cNvPr id="0" name=""/>
        <dsp:cNvSpPr/>
      </dsp:nvSpPr>
      <dsp:spPr>
        <a:xfrm>
          <a:off x="2730500" y="2951479"/>
          <a:ext cx="635000" cy="406400"/>
        </a:xfrm>
        <a:prstGeom prst="down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8E1751-B6AB-48BE-9030-2ABFBCF8B1EA}">
      <dsp:nvSpPr>
        <dsp:cNvPr id="0" name=""/>
        <dsp:cNvSpPr/>
      </dsp:nvSpPr>
      <dsp:spPr>
        <a:xfrm>
          <a:off x="1524000" y="3276600"/>
          <a:ext cx="3048000" cy="762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STANDARDS</a:t>
          </a:r>
          <a:endParaRPr lang="bg-BG" sz="2700" kern="1200" dirty="0"/>
        </a:p>
      </dsp:txBody>
      <dsp:txXfrm>
        <a:off x="1524000" y="3276600"/>
        <a:ext cx="3048000" cy="762000"/>
      </dsp:txXfrm>
    </dsp:sp>
    <dsp:sp modelId="{A81F3B5B-8E26-4CE8-ADAA-3005EE6F092C}">
      <dsp:nvSpPr>
        <dsp:cNvPr id="0" name=""/>
        <dsp:cNvSpPr/>
      </dsp:nvSpPr>
      <dsp:spPr>
        <a:xfrm>
          <a:off x="2595880" y="1390904"/>
          <a:ext cx="1143000" cy="114300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Benchmarks</a:t>
          </a:r>
          <a:endParaRPr lang="bg-BG" sz="1100" kern="1200" dirty="0"/>
        </a:p>
      </dsp:txBody>
      <dsp:txXfrm>
        <a:off x="2763268" y="1558292"/>
        <a:ext cx="808224" cy="808224"/>
      </dsp:txXfrm>
    </dsp:sp>
    <dsp:sp modelId="{75D23A5E-CC05-43C2-A7DB-80DFF2B72575}">
      <dsp:nvSpPr>
        <dsp:cNvPr id="0" name=""/>
        <dsp:cNvSpPr/>
      </dsp:nvSpPr>
      <dsp:spPr>
        <a:xfrm>
          <a:off x="1778000" y="533399"/>
          <a:ext cx="1143000" cy="1143000"/>
        </a:xfrm>
        <a:prstGeom prst="ellipse">
          <a:avLst/>
        </a:prstGeom>
        <a:solidFill>
          <a:schemeClr val="accent5">
            <a:hueOff val="7515087"/>
            <a:satOff val="1195"/>
            <a:lumOff val="-120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NFRD</a:t>
          </a:r>
          <a:endParaRPr lang="bg-BG" sz="1100" kern="1200" dirty="0"/>
        </a:p>
      </dsp:txBody>
      <dsp:txXfrm>
        <a:off x="1945388" y="700787"/>
        <a:ext cx="808224" cy="808224"/>
      </dsp:txXfrm>
    </dsp:sp>
    <dsp:sp modelId="{BD81EA53-E6A7-461F-8C5F-10735673F45D}">
      <dsp:nvSpPr>
        <dsp:cNvPr id="0" name=""/>
        <dsp:cNvSpPr/>
      </dsp:nvSpPr>
      <dsp:spPr>
        <a:xfrm>
          <a:off x="2946400" y="257047"/>
          <a:ext cx="1143000" cy="1143000"/>
        </a:xfrm>
        <a:prstGeom prst="ellipse">
          <a:avLst/>
        </a:prstGeom>
        <a:solidFill>
          <a:schemeClr val="accent5">
            <a:hueOff val="15030175"/>
            <a:satOff val="2390"/>
            <a:lumOff val="-241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Taxonomy</a:t>
          </a:r>
          <a:endParaRPr lang="bg-BG" sz="1100" kern="1200" dirty="0"/>
        </a:p>
      </dsp:txBody>
      <dsp:txXfrm>
        <a:off x="3113788" y="424435"/>
        <a:ext cx="808224" cy="808224"/>
      </dsp:txXfrm>
    </dsp:sp>
    <dsp:sp modelId="{11ABB1E7-9827-4E95-AD73-A054055820D8}">
      <dsp:nvSpPr>
        <dsp:cNvPr id="0" name=""/>
        <dsp:cNvSpPr/>
      </dsp:nvSpPr>
      <dsp:spPr>
        <a:xfrm>
          <a:off x="1270000" y="25399"/>
          <a:ext cx="3556000" cy="284480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95E0F2-68A8-46BC-B91F-DC006AA9E199}">
      <dsp:nvSpPr>
        <dsp:cNvPr id="0" name=""/>
        <dsp:cNvSpPr/>
      </dsp:nvSpPr>
      <dsp:spPr>
        <a:xfrm rot="2563032">
          <a:off x="1813897" y="3320923"/>
          <a:ext cx="703817" cy="65214"/>
        </a:xfrm>
        <a:custGeom>
          <a:avLst/>
          <a:gdLst/>
          <a:ahLst/>
          <a:cxnLst/>
          <a:rect l="0" t="0" r="0" b="0"/>
          <a:pathLst>
            <a:path>
              <a:moveTo>
                <a:pt x="0" y="25488"/>
              </a:moveTo>
              <a:lnTo>
                <a:pt x="486538" y="25488"/>
              </a:lnTo>
            </a:path>
          </a:pathLst>
        </a:custGeom>
        <a:noFill/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6442A6-4A3A-44F7-A0F4-B8DA1FE9E2A5}">
      <dsp:nvSpPr>
        <dsp:cNvPr id="0" name=""/>
        <dsp:cNvSpPr/>
      </dsp:nvSpPr>
      <dsp:spPr>
        <a:xfrm>
          <a:off x="1907255" y="2357468"/>
          <a:ext cx="783037" cy="65214"/>
        </a:xfrm>
        <a:custGeom>
          <a:avLst/>
          <a:gdLst/>
          <a:ahLst/>
          <a:cxnLst/>
          <a:rect l="0" t="0" r="0" b="0"/>
          <a:pathLst>
            <a:path>
              <a:moveTo>
                <a:pt x="0" y="25488"/>
              </a:moveTo>
              <a:lnTo>
                <a:pt x="541492" y="25488"/>
              </a:lnTo>
            </a:path>
          </a:pathLst>
        </a:custGeom>
        <a:noFill/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3203F1-984A-4EF5-9CA2-88CC31026100}">
      <dsp:nvSpPr>
        <dsp:cNvPr id="0" name=""/>
        <dsp:cNvSpPr/>
      </dsp:nvSpPr>
      <dsp:spPr>
        <a:xfrm rot="19104281">
          <a:off x="1803733" y="1388155"/>
          <a:ext cx="821115" cy="65214"/>
        </a:xfrm>
        <a:custGeom>
          <a:avLst/>
          <a:gdLst/>
          <a:ahLst/>
          <a:cxnLst/>
          <a:rect l="0" t="0" r="0" b="0"/>
          <a:pathLst>
            <a:path>
              <a:moveTo>
                <a:pt x="0" y="25488"/>
              </a:moveTo>
              <a:lnTo>
                <a:pt x="567817" y="25488"/>
              </a:lnTo>
            </a:path>
          </a:pathLst>
        </a:custGeom>
        <a:noFill/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EB2C09-B2CA-490D-A22B-21C62E391525}">
      <dsp:nvSpPr>
        <dsp:cNvPr id="0" name=""/>
        <dsp:cNvSpPr/>
      </dsp:nvSpPr>
      <dsp:spPr>
        <a:xfrm>
          <a:off x="1054" y="1268781"/>
          <a:ext cx="2242588" cy="2242588"/>
        </a:xfrm>
        <a:prstGeom prst="ellipse">
          <a:avLst/>
        </a:prstGeom>
        <a:solidFill>
          <a:srgbClr val="C0504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91F23F-E0C5-49AF-83BA-45804E1FE84D}">
      <dsp:nvSpPr>
        <dsp:cNvPr id="0" name=""/>
        <dsp:cNvSpPr/>
      </dsp:nvSpPr>
      <dsp:spPr>
        <a:xfrm>
          <a:off x="2363053" y="103785"/>
          <a:ext cx="1255418" cy="1255418"/>
        </a:xfrm>
        <a:prstGeom prst="ellipse">
          <a:avLst/>
        </a:prstGeom>
        <a:solidFill>
          <a:srgbClr val="9BBB59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NFRD</a:t>
          </a:r>
          <a:endParaRPr lang="bg-BG" sz="140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546905" y="287637"/>
        <a:ext cx="887714" cy="887714"/>
      </dsp:txXfrm>
    </dsp:sp>
    <dsp:sp modelId="{AA6D0006-DEDD-45D5-8425-35F92E4FF5E2}">
      <dsp:nvSpPr>
        <dsp:cNvPr id="0" name=""/>
        <dsp:cNvSpPr/>
      </dsp:nvSpPr>
      <dsp:spPr>
        <a:xfrm>
          <a:off x="2690293" y="1717299"/>
          <a:ext cx="1345553" cy="1345553"/>
        </a:xfrm>
        <a:prstGeom prst="ellipse">
          <a:avLst/>
        </a:prstGeom>
        <a:solidFill>
          <a:srgbClr val="8064A2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Taxonomy  Regulation/s</a:t>
          </a:r>
          <a:endParaRPr lang="bg-BG" sz="140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887345" y="1914351"/>
        <a:ext cx="951449" cy="951449"/>
      </dsp:txXfrm>
    </dsp:sp>
    <dsp:sp modelId="{A45F1123-77EA-4D68-9EC9-C8A8625B7C7A}">
      <dsp:nvSpPr>
        <dsp:cNvPr id="0" name=""/>
        <dsp:cNvSpPr/>
      </dsp:nvSpPr>
      <dsp:spPr>
        <a:xfrm>
          <a:off x="2245877" y="3375880"/>
          <a:ext cx="1345553" cy="1345553"/>
        </a:xfrm>
        <a:prstGeom prst="ellipse">
          <a:avLst/>
        </a:prstGeom>
        <a:solidFill>
          <a:srgbClr val="4BACC6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Benchmarks</a:t>
          </a:r>
          <a:endParaRPr lang="bg-BG" sz="14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442929" y="3572932"/>
        <a:ext cx="951449" cy="95144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8D2205-5EE7-4375-8B8B-58E405E276AD}">
      <dsp:nvSpPr>
        <dsp:cNvPr id="0" name=""/>
        <dsp:cNvSpPr/>
      </dsp:nvSpPr>
      <dsp:spPr>
        <a:xfrm>
          <a:off x="2648095" y="1207772"/>
          <a:ext cx="2799717" cy="2799717"/>
        </a:xfrm>
        <a:prstGeom prst="ellipse">
          <a:avLst/>
        </a:prstGeom>
        <a:solidFill>
          <a:srgbClr val="4F81BD">
            <a:alpha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listed  companies</a:t>
          </a:r>
          <a:endParaRPr lang="bg-BG" sz="3300" kern="120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>
        <a:off x="3058104" y="1617781"/>
        <a:ext cx="1979699" cy="1979699"/>
      </dsp:txXfrm>
    </dsp:sp>
    <dsp:sp modelId="{86097A38-9D67-4495-84E2-BCAB35098842}">
      <dsp:nvSpPr>
        <dsp:cNvPr id="0" name=""/>
        <dsp:cNvSpPr/>
      </dsp:nvSpPr>
      <dsp:spPr>
        <a:xfrm>
          <a:off x="3348024" y="86377"/>
          <a:ext cx="1399858" cy="1399858"/>
        </a:xfrm>
        <a:prstGeom prst="ellipse">
          <a:avLst/>
        </a:prstGeom>
        <a:solidFill>
          <a:srgbClr val="4F81BD">
            <a:alpha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NFRD</a:t>
          </a:r>
          <a:endParaRPr lang="bg-BG" sz="1500" kern="120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>
        <a:off x="3553028" y="291381"/>
        <a:ext cx="989850" cy="989850"/>
      </dsp:txXfrm>
    </dsp:sp>
    <dsp:sp modelId="{76C1430F-594E-49B0-A967-1DF3B2ADA870}">
      <dsp:nvSpPr>
        <dsp:cNvPr id="0" name=""/>
        <dsp:cNvSpPr/>
      </dsp:nvSpPr>
      <dsp:spPr>
        <a:xfrm>
          <a:off x="5233576" y="1706758"/>
          <a:ext cx="1436269" cy="1687501"/>
        </a:xfrm>
        <a:prstGeom prst="ellipse">
          <a:avLst/>
        </a:prstGeom>
        <a:solidFill>
          <a:srgbClr val="4F81BD">
            <a:alpha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Taxonomy  Regulation/s</a:t>
          </a:r>
          <a:endParaRPr lang="bg-BG" sz="1500" kern="120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>
        <a:off x="5443913" y="1953887"/>
        <a:ext cx="1015595" cy="1193243"/>
      </dsp:txXfrm>
    </dsp:sp>
    <dsp:sp modelId="{5F790DFB-58BB-4BA4-8DD2-DAA78E42F046}">
      <dsp:nvSpPr>
        <dsp:cNvPr id="0" name=""/>
        <dsp:cNvSpPr/>
      </dsp:nvSpPr>
      <dsp:spPr>
        <a:xfrm>
          <a:off x="2025495" y="3214700"/>
          <a:ext cx="1399858" cy="1399858"/>
        </a:xfrm>
        <a:prstGeom prst="ellipse">
          <a:avLst/>
        </a:prstGeom>
        <a:solidFill>
          <a:srgbClr val="4F81BD">
            <a:alpha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DDD-pr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DDD-pr</a:t>
          </a:r>
          <a:endParaRPr lang="bg-BG" sz="1500" kern="120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>
        <a:off x="2230499" y="3419704"/>
        <a:ext cx="989850" cy="989850"/>
      </dsp:txXfrm>
    </dsp:sp>
    <dsp:sp modelId="{6D29C1A1-9D54-413C-9308-99FA8176D537}">
      <dsp:nvSpPr>
        <dsp:cNvPr id="0" name=""/>
        <dsp:cNvSpPr/>
      </dsp:nvSpPr>
      <dsp:spPr>
        <a:xfrm>
          <a:off x="4836465" y="3360437"/>
          <a:ext cx="1399858" cy="1399858"/>
        </a:xfrm>
        <a:prstGeom prst="ellipse">
          <a:avLst/>
        </a:prstGeom>
        <a:solidFill>
          <a:srgbClr val="4F81BD">
            <a:alpha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Bench Marks</a:t>
          </a:r>
          <a:endParaRPr lang="bg-BG" sz="1500" kern="120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>
        <a:off x="5041469" y="3565441"/>
        <a:ext cx="989850" cy="989850"/>
      </dsp:txXfrm>
    </dsp:sp>
    <dsp:sp modelId="{58F488E4-7440-4B3B-888D-97DFDBE34269}">
      <dsp:nvSpPr>
        <dsp:cNvPr id="0" name=""/>
        <dsp:cNvSpPr/>
      </dsp:nvSpPr>
      <dsp:spPr>
        <a:xfrm>
          <a:off x="1615842" y="1344881"/>
          <a:ext cx="1399858" cy="1399858"/>
        </a:xfrm>
        <a:prstGeom prst="ellipse">
          <a:avLst/>
        </a:prstGeom>
        <a:solidFill>
          <a:srgbClr val="4F81BD">
            <a:alpha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SHDirective</a:t>
          </a:r>
          <a:br>
            <a:rPr lang="en-US" sz="1500" kern="1200">
              <a:solidFill>
                <a:sysClr val="windowText" lastClr="000000"/>
              </a:solidFill>
              <a:latin typeface="Calibri"/>
              <a:ea typeface="+mn-ea"/>
              <a:cs typeface="+mn-cs"/>
            </a:rPr>
          </a:br>
          <a:endParaRPr lang="bg-BG" sz="1500" kern="120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>
        <a:off x="1820846" y="1549885"/>
        <a:ext cx="989850" cy="9898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9" y="0"/>
            <a:ext cx="2919441" cy="491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67" tIns="46535" rIns="93067" bIns="46535" numCol="1" anchor="t" anchorCtr="0" compatLnSpc="1">
            <a:prstTxWarp prst="textNoShape">
              <a:avLst/>
            </a:prstTxWarp>
          </a:bodyPr>
          <a:lstStyle>
            <a:lvl1pPr defTabSz="929510">
              <a:defRPr sz="1200" b="0" dirty="0"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6331" y="0"/>
            <a:ext cx="2919441" cy="491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67" tIns="46535" rIns="93067" bIns="46535" numCol="1" anchor="t" anchorCtr="0" compatLnSpc="1">
            <a:prstTxWarp prst="textNoShape">
              <a:avLst/>
            </a:prstTxWarp>
          </a:bodyPr>
          <a:lstStyle>
            <a:lvl1pPr algn="r" defTabSz="929510">
              <a:defRPr sz="1200" b="0" dirty="0"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9" y="9374347"/>
            <a:ext cx="2919441" cy="491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67" tIns="46535" rIns="93067" bIns="46535" numCol="1" anchor="b" anchorCtr="0" compatLnSpc="1">
            <a:prstTxWarp prst="textNoShape">
              <a:avLst/>
            </a:prstTxWarp>
          </a:bodyPr>
          <a:lstStyle>
            <a:lvl1pPr defTabSz="929510">
              <a:defRPr sz="1200" b="0" dirty="0"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6331" y="9374347"/>
            <a:ext cx="2919441" cy="491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67" tIns="46535" rIns="93067" bIns="46535" numCol="1" anchor="b" anchorCtr="0" compatLnSpc="1">
            <a:prstTxWarp prst="textNoShape">
              <a:avLst/>
            </a:prstTxWarp>
          </a:bodyPr>
          <a:lstStyle>
            <a:lvl1pPr algn="r" defTabSz="929176">
              <a:defRPr sz="1200" b="0">
                <a:latin typeface="Times New Roman" pitchFamily="18" charset="0"/>
              </a:defRPr>
            </a:lvl1pPr>
          </a:lstStyle>
          <a:p>
            <a:fld id="{26B02B13-07B7-4D9A-88B1-3D6B4A90968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789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9" y="0"/>
            <a:ext cx="2919441" cy="491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67" tIns="46535" rIns="93067" bIns="46535" numCol="1" anchor="t" anchorCtr="0" compatLnSpc="1">
            <a:prstTxWarp prst="textNoShape">
              <a:avLst/>
            </a:prstTxWarp>
          </a:bodyPr>
          <a:lstStyle>
            <a:lvl1pPr defTabSz="929510">
              <a:defRPr sz="1200" b="0" dirty="0"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6331" y="0"/>
            <a:ext cx="2919441" cy="491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67" tIns="46535" rIns="93067" bIns="46535" numCol="1" anchor="t" anchorCtr="0" compatLnSpc="1">
            <a:prstTxWarp prst="textNoShape">
              <a:avLst/>
            </a:prstTxWarp>
          </a:bodyPr>
          <a:lstStyle>
            <a:lvl1pPr algn="r" defTabSz="929510">
              <a:defRPr sz="1200" b="0" dirty="0"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6885" y="4687184"/>
            <a:ext cx="4942002" cy="4439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67" tIns="46535" rIns="93067" bIns="465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9" y="9374347"/>
            <a:ext cx="2919441" cy="491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67" tIns="46535" rIns="93067" bIns="46535" numCol="1" anchor="b" anchorCtr="0" compatLnSpc="1">
            <a:prstTxWarp prst="textNoShape">
              <a:avLst/>
            </a:prstTxWarp>
          </a:bodyPr>
          <a:lstStyle>
            <a:lvl1pPr defTabSz="929510">
              <a:defRPr sz="1200" b="0" dirty="0"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6331" y="9374347"/>
            <a:ext cx="2919441" cy="491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67" tIns="46535" rIns="93067" bIns="46535" numCol="1" anchor="b" anchorCtr="0" compatLnSpc="1">
            <a:prstTxWarp prst="textNoShape">
              <a:avLst/>
            </a:prstTxWarp>
          </a:bodyPr>
          <a:lstStyle>
            <a:lvl1pPr algn="r" defTabSz="929176">
              <a:defRPr sz="1200" b="0">
                <a:latin typeface="Times New Roman" pitchFamily="18" charset="0"/>
              </a:defRPr>
            </a:lvl1pPr>
          </a:lstStyle>
          <a:p>
            <a:fld id="{F6DC8546-85EF-447D-9C08-D3D106C24B3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836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7763" y="1233488"/>
            <a:ext cx="444023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DC8546-85EF-447D-9C08-D3D106C24B3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9394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3.emf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3.emf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3.xml"/><Relationship Id="rId5" Type="http://schemas.openxmlformats.org/officeDocument/2006/relationships/image" Target="../media/image11.png"/><Relationship Id="rId4" Type="http://schemas.openxmlformats.org/officeDocument/2006/relationships/image" Target="../media/image3.emf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3.xml"/><Relationship Id="rId5" Type="http://schemas.openxmlformats.org/officeDocument/2006/relationships/image" Target="../media/image11.png"/><Relationship Id="rId4" Type="http://schemas.openxmlformats.org/officeDocument/2006/relationships/image" Target="../media/image3.emf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3.xml"/><Relationship Id="rId4" Type="http://schemas.openxmlformats.org/officeDocument/2006/relationships/image" Target="../media/image14.jpeg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3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3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3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4.xml"/><Relationship Id="rId5" Type="http://schemas.openxmlformats.org/officeDocument/2006/relationships/image" Target="../media/image11.png"/><Relationship Id="rId4" Type="http://schemas.openxmlformats.org/officeDocument/2006/relationships/image" Target="../media/image3.emf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4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4.xml"/><Relationship Id="rId5" Type="http://schemas.openxmlformats.org/officeDocument/2006/relationships/image" Target="../media/image11.png"/><Relationship Id="rId4" Type="http://schemas.openxmlformats.org/officeDocument/2006/relationships/image" Target="../media/image3.emf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4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4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4.xml"/></Relationships>
</file>

<file path=ppt/slideLayouts/_rels/slideLayout7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5.xml"/><Relationship Id="rId6" Type="http://schemas.openxmlformats.org/officeDocument/2006/relationships/image" Target="../media/image11.png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5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5.xml"/><Relationship Id="rId5" Type="http://schemas.openxmlformats.org/officeDocument/2006/relationships/image" Target="../media/image11.png"/><Relationship Id="rId4" Type="http://schemas.openxmlformats.org/officeDocument/2006/relationships/image" Target="../media/image3.emf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5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5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5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6.xml"/><Relationship Id="rId5" Type="http://schemas.openxmlformats.org/officeDocument/2006/relationships/image" Target="../media/image11.png"/><Relationship Id="rId4" Type="http://schemas.openxmlformats.org/officeDocument/2006/relationships/image" Target="../media/image3.emf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6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6.xml"/><Relationship Id="rId5" Type="http://schemas.openxmlformats.org/officeDocument/2006/relationships/image" Target="../media/image11.png"/><Relationship Id="rId4" Type="http://schemas.openxmlformats.org/officeDocument/2006/relationships/image" Target="../media/image3.emf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6.xml"/><Relationship Id="rId4" Type="http://schemas.openxmlformats.org/officeDocument/2006/relationships/image" Target="../media/image14.jpeg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6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6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6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 flipV="1">
            <a:off x="0" y="0"/>
            <a:ext cx="9144000" cy="4479925"/>
          </a:xfrm>
          <a:prstGeom prst="rect">
            <a:avLst/>
          </a:prstGeom>
          <a:solidFill>
            <a:srgbClr val="139A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336" y="3580"/>
            <a:ext cx="2192664" cy="4314420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942138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900" y="0"/>
            <a:ext cx="2324100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8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6494463" y="4318000"/>
            <a:ext cx="2649537" cy="8461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pic>
        <p:nvPicPr>
          <p:cNvPr id="10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285750" y="4572000"/>
            <a:ext cx="5629275" cy="10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4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5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35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8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4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5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1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2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3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4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5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6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7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8" name="Rectangle 68"/>
          <p:cNvSpPr>
            <a:spLocks noChangeArrowheads="1"/>
          </p:cNvSpPr>
          <p:nvPr/>
        </p:nvSpPr>
        <p:spPr bwMode="auto">
          <a:xfrm>
            <a:off x="6713538" y="4308475"/>
            <a:ext cx="2430462" cy="18256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rgbClr val="C8BB7E"/>
              </a:solidFill>
            </a:endParaRPr>
          </a:p>
        </p:txBody>
      </p:sp>
      <p:sp>
        <p:nvSpPr>
          <p:cNvPr id="70" name="Rectangle 69"/>
          <p:cNvSpPr>
            <a:spLocks noChangeArrowheads="1"/>
          </p:cNvSpPr>
          <p:nvPr/>
        </p:nvSpPr>
        <p:spPr bwMode="auto">
          <a:xfrm>
            <a:off x="0" y="4310063"/>
            <a:ext cx="6977063" cy="182562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1512623" y="1189789"/>
            <a:ext cx="6971806" cy="1822161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36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1525172" y="3000005"/>
            <a:ext cx="6959257" cy="87588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400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/>
          </p:nvPr>
        </p:nvSpPr>
        <p:spPr>
          <a:xfrm>
            <a:off x="5682073" y="5051777"/>
            <a:ext cx="2821170" cy="1040861"/>
          </a:xfrm>
        </p:spPr>
        <p:txBody>
          <a:bodyPr anchor="b"/>
          <a:lstStyle>
            <a:lvl1pPr algn="r">
              <a:lnSpc>
                <a:spcPct val="100000"/>
              </a:lnSpc>
              <a:defRPr sz="1500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1" name="Rectangle 1028"/>
          <p:cNvSpPr>
            <a:spLocks noGrp="1" noChangeArrowheads="1"/>
          </p:cNvSpPr>
          <p:nvPr>
            <p:ph type="dt" sz="half" idx="15"/>
          </p:nvPr>
        </p:nvSpPr>
        <p:spPr>
          <a:xfrm>
            <a:off x="5942013" y="6107113"/>
            <a:ext cx="2551112" cy="306387"/>
          </a:xfrm>
        </p:spPr>
        <p:txBody>
          <a:bodyPr rIns="0"/>
          <a:lstStyle>
            <a:lvl1pPr algn="r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72" name="Footer Placeholder 1"/>
          <p:cNvSpPr>
            <a:spLocks noGrp="1"/>
          </p:cNvSpPr>
          <p:nvPr>
            <p:ph type="ftr" sz="quarter" idx="16"/>
          </p:nvPr>
        </p:nvSpPr>
        <p:spPr>
          <a:xfrm>
            <a:off x="1439863" y="6416675"/>
            <a:ext cx="7064375" cy="301625"/>
          </a:xfrm>
        </p:spPr>
        <p:txBody>
          <a:bodyPr rIns="0" anchor="t" anchorCtr="0"/>
          <a:lstStyle>
            <a:lvl1pPr>
              <a:defRPr b="0" smtClean="0"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496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1100138"/>
            <a:ext cx="9144000" cy="1762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2029" cy="756707"/>
          </a:xfrm>
        </p:spPr>
        <p:txBody>
          <a:bodyPr anchor="b"/>
          <a:lstStyle>
            <a:lvl1pPr>
              <a:defRPr sz="2200" b="0" i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49250" y="1598613"/>
            <a:ext cx="8477250" cy="4613804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2400"/>
              </a:spcBef>
              <a:tabLst>
                <a:tab pos="8402638" algn="r"/>
              </a:tabLst>
              <a:defRPr lang="en-US" sz="1600" smtClean="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537B3255-FAFD-4235-B8EB-D4FA026E1B9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642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285750" y="4572000"/>
            <a:ext cx="5629275" cy="10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9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0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30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3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9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0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6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7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8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9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0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1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2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3" name="Rectangle 63"/>
          <p:cNvSpPr>
            <a:spLocks noChangeArrowheads="1"/>
          </p:cNvSpPr>
          <p:nvPr/>
        </p:nvSpPr>
        <p:spPr bwMode="auto">
          <a:xfrm>
            <a:off x="6713538" y="4308475"/>
            <a:ext cx="2430462" cy="18256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rgbClr val="C8BB7E"/>
              </a:solidFill>
            </a:endParaRPr>
          </a:p>
        </p:txBody>
      </p:sp>
      <p:sp>
        <p:nvSpPr>
          <p:cNvPr id="64" name="Rectangle 64"/>
          <p:cNvSpPr>
            <a:spLocks noChangeArrowheads="1"/>
          </p:cNvSpPr>
          <p:nvPr/>
        </p:nvSpPr>
        <p:spPr bwMode="auto">
          <a:xfrm>
            <a:off x="0" y="4310063"/>
            <a:ext cx="6977063" cy="182562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1512623" y="1189789"/>
            <a:ext cx="6971806" cy="1822161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3600" b="1" baseline="0">
                <a:solidFill>
                  <a:srgbClr val="021F4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1525172" y="3000005"/>
            <a:ext cx="6959257" cy="87588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400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/>
          </p:nvPr>
        </p:nvSpPr>
        <p:spPr>
          <a:xfrm>
            <a:off x="5682073" y="4612641"/>
            <a:ext cx="2821170" cy="1479998"/>
          </a:xfrm>
        </p:spPr>
        <p:txBody>
          <a:bodyPr anchor="b"/>
          <a:lstStyle>
            <a:lvl1pPr algn="r">
              <a:lnSpc>
                <a:spcPct val="100000"/>
              </a:lnSpc>
              <a:defRPr sz="1500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65" name="Rectangle 1028"/>
          <p:cNvSpPr>
            <a:spLocks noGrp="1" noChangeArrowheads="1"/>
          </p:cNvSpPr>
          <p:nvPr>
            <p:ph type="dt" sz="half" idx="15"/>
          </p:nvPr>
        </p:nvSpPr>
        <p:spPr>
          <a:xfrm>
            <a:off x="5680075" y="6107113"/>
            <a:ext cx="2813050" cy="306387"/>
          </a:xfrm>
          <a:prstGeom prst="rect">
            <a:avLst/>
          </a:prstGeom>
        </p:spPr>
        <p:txBody>
          <a:bodyPr rIns="0"/>
          <a:lstStyle>
            <a:lvl1pPr algn="r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6" name="Footer Placeholder 1"/>
          <p:cNvSpPr>
            <a:spLocks noGrp="1"/>
          </p:cNvSpPr>
          <p:nvPr>
            <p:ph type="ftr" sz="quarter" idx="16"/>
          </p:nvPr>
        </p:nvSpPr>
        <p:spPr>
          <a:xfrm>
            <a:off x="1439863" y="6416675"/>
            <a:ext cx="7064375" cy="301625"/>
          </a:xfrm>
        </p:spPr>
        <p:txBody>
          <a:bodyPr rIns="0" anchor="t" anchorCtr="0"/>
          <a:lstStyle>
            <a:lvl1pPr>
              <a:defRPr b="0" dirty="0" smtClean="0"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</p:spTree>
    <p:extLst>
      <p:ext uri="{BB962C8B-B14F-4D97-AF65-F5344CB8AC3E}">
        <p14:creationId xmlns:p14="http://schemas.microsoft.com/office/powerpoint/2010/main" val="18079210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4213" y="6329363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632200" y="6435725"/>
            <a:ext cx="1884363" cy="279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5F061E-9660-4C0A-B131-F1FC7C3EB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749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4213" y="6329363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632200" y="6435725"/>
            <a:ext cx="1884363" cy="279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BC2C37-2D4B-4345-A7DD-F7D66EA369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5071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71538"/>
            <a:ext cx="7772400" cy="5635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4213" y="6329363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632200" y="6435725"/>
            <a:ext cx="1884363" cy="279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E1CE2C-55C2-DF41-A23A-0315E7B29E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6187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4213" y="6329363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632200" y="6435725"/>
            <a:ext cx="1884363" cy="279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62340-4163-490B-98A8-85676B0F5E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8370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Freeform 1682"/>
          <p:cNvSpPr>
            <a:spLocks/>
          </p:cNvSpPr>
          <p:nvPr userDrawn="1"/>
        </p:nvSpPr>
        <p:spPr bwMode="auto">
          <a:xfrm flipH="1">
            <a:off x="6380163" y="615950"/>
            <a:ext cx="1014412" cy="18954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8" y="110"/>
              </a:cxn>
              <a:cxn ang="0">
                <a:pos x="78" y="216"/>
              </a:cxn>
              <a:cxn ang="0">
                <a:pos x="106" y="304"/>
              </a:cxn>
              <a:cxn ang="0">
                <a:pos x="136" y="398"/>
              </a:cxn>
              <a:cxn ang="0">
                <a:pos x="164" y="506"/>
              </a:cxn>
              <a:cxn ang="0">
                <a:pos x="206" y="672"/>
              </a:cxn>
              <a:cxn ang="0">
                <a:pos x="236" y="788"/>
              </a:cxn>
              <a:cxn ang="0">
                <a:pos x="272" y="990"/>
              </a:cxn>
              <a:cxn ang="0">
                <a:pos x="286" y="1086"/>
              </a:cxn>
              <a:cxn ang="0">
                <a:pos x="302" y="1194"/>
              </a:cxn>
              <a:cxn ang="0">
                <a:pos x="638" y="1194"/>
              </a:cxn>
              <a:cxn ang="0">
                <a:pos x="624" y="1142"/>
              </a:cxn>
              <a:cxn ang="0">
                <a:pos x="598" y="1060"/>
              </a:cxn>
              <a:cxn ang="0">
                <a:pos x="572" y="980"/>
              </a:cxn>
              <a:cxn ang="0">
                <a:pos x="548" y="912"/>
              </a:cxn>
              <a:cxn ang="0">
                <a:pos x="494" y="784"/>
              </a:cxn>
              <a:cxn ang="0">
                <a:pos x="456" y="698"/>
              </a:cxn>
              <a:cxn ang="0">
                <a:pos x="424" y="626"/>
              </a:cxn>
              <a:cxn ang="0">
                <a:pos x="378" y="532"/>
              </a:cxn>
              <a:cxn ang="0">
                <a:pos x="340" y="470"/>
              </a:cxn>
              <a:cxn ang="0">
                <a:pos x="306" y="414"/>
              </a:cxn>
              <a:cxn ang="0">
                <a:pos x="268" y="342"/>
              </a:cxn>
              <a:cxn ang="0">
                <a:pos x="228" y="286"/>
              </a:cxn>
              <a:cxn ang="0">
                <a:pos x="174" y="210"/>
              </a:cxn>
              <a:cxn ang="0">
                <a:pos x="122" y="140"/>
              </a:cxn>
              <a:cxn ang="0">
                <a:pos x="58" y="52"/>
              </a:cxn>
              <a:cxn ang="0">
                <a:pos x="30" y="20"/>
              </a:cxn>
              <a:cxn ang="0">
                <a:pos x="0" y="0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0" name="Freeform 1683"/>
          <p:cNvSpPr>
            <a:spLocks/>
          </p:cNvSpPr>
          <p:nvPr userDrawn="1"/>
        </p:nvSpPr>
        <p:spPr bwMode="auto">
          <a:xfrm flipH="1">
            <a:off x="7410450" y="3175"/>
            <a:ext cx="712788" cy="584200"/>
          </a:xfrm>
          <a:custGeom>
            <a:avLst/>
            <a:gdLst/>
            <a:ahLst/>
            <a:cxnLst>
              <a:cxn ang="0">
                <a:pos x="448" y="372"/>
              </a:cxn>
              <a:cxn ang="0">
                <a:pos x="388" y="302"/>
              </a:cxn>
              <a:cxn ang="0">
                <a:pos x="280" y="208"/>
              </a:cxn>
              <a:cxn ang="0">
                <a:pos x="210" y="142"/>
              </a:cxn>
              <a:cxn ang="0">
                <a:pos x="140" y="94"/>
              </a:cxn>
              <a:cxn ang="0">
                <a:pos x="64" y="44"/>
              </a:cxn>
              <a:cxn ang="0">
                <a:pos x="0" y="0"/>
              </a:cxn>
              <a:cxn ang="0">
                <a:pos x="280" y="0"/>
              </a:cxn>
              <a:cxn ang="0">
                <a:pos x="300" y="36"/>
              </a:cxn>
              <a:cxn ang="0">
                <a:pos x="324" y="82"/>
              </a:cxn>
              <a:cxn ang="0">
                <a:pos x="346" y="134"/>
              </a:cxn>
              <a:cxn ang="0">
                <a:pos x="378" y="206"/>
              </a:cxn>
              <a:cxn ang="0">
                <a:pos x="408" y="264"/>
              </a:cxn>
              <a:cxn ang="0">
                <a:pos x="434" y="334"/>
              </a:cxn>
              <a:cxn ang="0">
                <a:pos x="448" y="372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5" name="Line 1086"/>
          <p:cNvSpPr>
            <a:spLocks noChangeShapeType="1"/>
          </p:cNvSpPr>
          <p:nvPr userDrawn="1"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6" name="Line 1087"/>
          <p:cNvSpPr>
            <a:spLocks noChangeShapeType="1"/>
          </p:cNvSpPr>
          <p:nvPr userDrawn="1"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7" name="Rectangle 1088"/>
          <p:cNvSpPr>
            <a:spLocks noChangeArrowheads="1"/>
          </p:cNvSpPr>
          <p:nvPr userDrawn="1"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8" name="Rectangle 1089"/>
          <p:cNvSpPr>
            <a:spLocks noChangeArrowheads="1"/>
          </p:cNvSpPr>
          <p:nvPr userDrawn="1"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9" name="Freeform 1098"/>
          <p:cNvSpPr>
            <a:spLocks/>
          </p:cNvSpPr>
          <p:nvPr userDrawn="1"/>
        </p:nvSpPr>
        <p:spPr bwMode="auto">
          <a:xfrm>
            <a:off x="487363" y="617538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0" name="Freeform 1115"/>
          <p:cNvSpPr>
            <a:spLocks/>
          </p:cNvSpPr>
          <p:nvPr userDrawn="1"/>
        </p:nvSpPr>
        <p:spPr bwMode="auto">
          <a:xfrm>
            <a:off x="458788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1" name="Freeform 1120"/>
          <p:cNvSpPr>
            <a:spLocks/>
          </p:cNvSpPr>
          <p:nvPr userDrawn="1"/>
        </p:nvSpPr>
        <p:spPr bwMode="auto">
          <a:xfrm>
            <a:off x="458788" y="4635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2" name="Freeform 1134"/>
          <p:cNvSpPr>
            <a:spLocks/>
          </p:cNvSpPr>
          <p:nvPr userDrawn="1"/>
        </p:nvSpPr>
        <p:spPr bwMode="auto">
          <a:xfrm>
            <a:off x="703263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3" name="Freeform 1141"/>
          <p:cNvSpPr>
            <a:spLocks/>
          </p:cNvSpPr>
          <p:nvPr userDrawn="1"/>
        </p:nvSpPr>
        <p:spPr bwMode="auto">
          <a:xfrm>
            <a:off x="706438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4" name="Freeform 1148"/>
          <p:cNvSpPr>
            <a:spLocks/>
          </p:cNvSpPr>
          <p:nvPr userDrawn="1"/>
        </p:nvSpPr>
        <p:spPr bwMode="auto">
          <a:xfrm>
            <a:off x="693738" y="460375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5" name="Freeform 1150"/>
          <p:cNvSpPr>
            <a:spLocks/>
          </p:cNvSpPr>
          <p:nvPr userDrawn="1"/>
        </p:nvSpPr>
        <p:spPr bwMode="auto">
          <a:xfrm>
            <a:off x="684213" y="447675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6" name="Freeform 1152"/>
          <p:cNvSpPr>
            <a:spLocks/>
          </p:cNvSpPr>
          <p:nvPr userDrawn="1"/>
        </p:nvSpPr>
        <p:spPr bwMode="auto">
          <a:xfrm>
            <a:off x="684213" y="447675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7" name="Freeform 1154"/>
          <p:cNvSpPr>
            <a:spLocks/>
          </p:cNvSpPr>
          <p:nvPr userDrawn="1"/>
        </p:nvSpPr>
        <p:spPr bwMode="auto">
          <a:xfrm>
            <a:off x="665163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8" name="Freeform 1156"/>
          <p:cNvSpPr>
            <a:spLocks/>
          </p:cNvSpPr>
          <p:nvPr userDrawn="1"/>
        </p:nvSpPr>
        <p:spPr bwMode="auto">
          <a:xfrm>
            <a:off x="665163" y="431800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9" name="Freeform 1163"/>
          <p:cNvSpPr>
            <a:spLocks/>
          </p:cNvSpPr>
          <p:nvPr userDrawn="1"/>
        </p:nvSpPr>
        <p:spPr bwMode="auto">
          <a:xfrm>
            <a:off x="611188" y="415925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0" name="Freeform 1172"/>
          <p:cNvSpPr>
            <a:spLocks/>
          </p:cNvSpPr>
          <p:nvPr userDrawn="1"/>
        </p:nvSpPr>
        <p:spPr bwMode="auto">
          <a:xfrm>
            <a:off x="582613" y="476250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1" name="Freeform 1177"/>
          <p:cNvSpPr>
            <a:spLocks/>
          </p:cNvSpPr>
          <p:nvPr userDrawn="1"/>
        </p:nvSpPr>
        <p:spPr bwMode="auto">
          <a:xfrm>
            <a:off x="557213" y="53498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2" name="Freeform 1180"/>
          <p:cNvSpPr>
            <a:spLocks/>
          </p:cNvSpPr>
          <p:nvPr userDrawn="1"/>
        </p:nvSpPr>
        <p:spPr bwMode="auto">
          <a:xfrm>
            <a:off x="560388" y="530225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3" name="Line 1187"/>
          <p:cNvSpPr>
            <a:spLocks noChangeShapeType="1"/>
          </p:cNvSpPr>
          <p:nvPr userDrawn="1"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4" name="Line 1188"/>
          <p:cNvSpPr>
            <a:spLocks noChangeShapeType="1"/>
          </p:cNvSpPr>
          <p:nvPr userDrawn="1"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5" name="Freeform 1208"/>
          <p:cNvSpPr>
            <a:spLocks/>
          </p:cNvSpPr>
          <p:nvPr userDrawn="1"/>
        </p:nvSpPr>
        <p:spPr bwMode="auto">
          <a:xfrm>
            <a:off x="595313" y="557213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6" name="Freeform 1210"/>
          <p:cNvSpPr>
            <a:spLocks/>
          </p:cNvSpPr>
          <p:nvPr userDrawn="1"/>
        </p:nvSpPr>
        <p:spPr bwMode="auto">
          <a:xfrm>
            <a:off x="595313" y="55721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7" name="Freeform 1214"/>
          <p:cNvSpPr>
            <a:spLocks/>
          </p:cNvSpPr>
          <p:nvPr userDrawn="1"/>
        </p:nvSpPr>
        <p:spPr bwMode="auto">
          <a:xfrm>
            <a:off x="595313" y="55721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8" name="Rectangle 1215"/>
          <p:cNvSpPr>
            <a:spLocks noChangeArrowheads="1"/>
          </p:cNvSpPr>
          <p:nvPr userDrawn="1"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9" name="Freeform 1217"/>
          <p:cNvSpPr>
            <a:spLocks/>
          </p:cNvSpPr>
          <p:nvPr userDrawn="1"/>
        </p:nvSpPr>
        <p:spPr bwMode="auto">
          <a:xfrm>
            <a:off x="595313" y="627063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0" name="Freeform 1219"/>
          <p:cNvSpPr>
            <a:spLocks/>
          </p:cNvSpPr>
          <p:nvPr userDrawn="1"/>
        </p:nvSpPr>
        <p:spPr bwMode="auto">
          <a:xfrm>
            <a:off x="731838" y="541338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1" name="Freeform 1221"/>
          <p:cNvSpPr>
            <a:spLocks/>
          </p:cNvSpPr>
          <p:nvPr userDrawn="1"/>
        </p:nvSpPr>
        <p:spPr bwMode="auto">
          <a:xfrm>
            <a:off x="731838" y="541338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2" name="Freeform 1234"/>
          <p:cNvSpPr>
            <a:spLocks/>
          </p:cNvSpPr>
          <p:nvPr userDrawn="1"/>
        </p:nvSpPr>
        <p:spPr bwMode="auto">
          <a:xfrm>
            <a:off x="722313" y="550863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3" name="Line 1237"/>
          <p:cNvSpPr>
            <a:spLocks noChangeShapeType="1"/>
          </p:cNvSpPr>
          <p:nvPr userDrawn="1"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4" name="Line 1238"/>
          <p:cNvSpPr>
            <a:spLocks noChangeShapeType="1"/>
          </p:cNvSpPr>
          <p:nvPr userDrawn="1"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5" name="Freeform 1240"/>
          <p:cNvSpPr>
            <a:spLocks/>
          </p:cNvSpPr>
          <p:nvPr userDrawn="1"/>
        </p:nvSpPr>
        <p:spPr bwMode="auto">
          <a:xfrm>
            <a:off x="728663" y="541338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6" name="Freeform 1243"/>
          <p:cNvSpPr>
            <a:spLocks/>
          </p:cNvSpPr>
          <p:nvPr userDrawn="1"/>
        </p:nvSpPr>
        <p:spPr bwMode="auto">
          <a:xfrm>
            <a:off x="728663" y="538163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7" name="Freeform 1246"/>
          <p:cNvSpPr>
            <a:spLocks/>
          </p:cNvSpPr>
          <p:nvPr userDrawn="1"/>
        </p:nvSpPr>
        <p:spPr bwMode="auto">
          <a:xfrm>
            <a:off x="725488" y="54768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8" name="Freeform 1250"/>
          <p:cNvSpPr>
            <a:spLocks/>
          </p:cNvSpPr>
          <p:nvPr userDrawn="1"/>
        </p:nvSpPr>
        <p:spPr bwMode="auto">
          <a:xfrm>
            <a:off x="731838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9" name="Freeform 1252"/>
          <p:cNvSpPr>
            <a:spLocks/>
          </p:cNvSpPr>
          <p:nvPr userDrawn="1"/>
        </p:nvSpPr>
        <p:spPr bwMode="auto">
          <a:xfrm>
            <a:off x="731838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0" name="Freeform 1255"/>
          <p:cNvSpPr>
            <a:spLocks/>
          </p:cNvSpPr>
          <p:nvPr userDrawn="1"/>
        </p:nvSpPr>
        <p:spPr bwMode="auto">
          <a:xfrm>
            <a:off x="712788" y="550863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1" name="Rectangle 1256"/>
          <p:cNvSpPr>
            <a:spLocks noChangeArrowheads="1"/>
          </p:cNvSpPr>
          <p:nvPr userDrawn="1"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2" name="Freeform 1258"/>
          <p:cNvSpPr>
            <a:spLocks/>
          </p:cNvSpPr>
          <p:nvPr userDrawn="1"/>
        </p:nvSpPr>
        <p:spPr bwMode="auto">
          <a:xfrm>
            <a:off x="722313" y="550863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3" name="Freeform 1266"/>
          <p:cNvSpPr>
            <a:spLocks/>
          </p:cNvSpPr>
          <p:nvPr userDrawn="1"/>
        </p:nvSpPr>
        <p:spPr bwMode="auto">
          <a:xfrm>
            <a:off x="728663" y="534988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4" name="Freeform 1269"/>
          <p:cNvSpPr>
            <a:spLocks/>
          </p:cNvSpPr>
          <p:nvPr userDrawn="1"/>
        </p:nvSpPr>
        <p:spPr bwMode="auto">
          <a:xfrm>
            <a:off x="728663" y="530225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5" name="Line 1270"/>
          <p:cNvSpPr>
            <a:spLocks noChangeShapeType="1"/>
          </p:cNvSpPr>
          <p:nvPr userDrawn="1"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6" name="Line 1271"/>
          <p:cNvSpPr>
            <a:spLocks noChangeShapeType="1"/>
          </p:cNvSpPr>
          <p:nvPr userDrawn="1"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7" name="Rectangle 1272"/>
          <p:cNvSpPr>
            <a:spLocks noChangeArrowheads="1"/>
          </p:cNvSpPr>
          <p:nvPr userDrawn="1"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8" name="Rectangle 1273"/>
          <p:cNvSpPr>
            <a:spLocks noChangeArrowheads="1"/>
          </p:cNvSpPr>
          <p:nvPr userDrawn="1"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9" name="Line 1274"/>
          <p:cNvSpPr>
            <a:spLocks noChangeShapeType="1"/>
          </p:cNvSpPr>
          <p:nvPr userDrawn="1"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0" name="Line 1275"/>
          <p:cNvSpPr>
            <a:spLocks noChangeShapeType="1"/>
          </p:cNvSpPr>
          <p:nvPr userDrawn="1"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1" name="Freeform 1277"/>
          <p:cNvSpPr>
            <a:spLocks/>
          </p:cNvSpPr>
          <p:nvPr userDrawn="1"/>
        </p:nvSpPr>
        <p:spPr bwMode="auto">
          <a:xfrm>
            <a:off x="728663" y="523875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2" name="Freeform 1287"/>
          <p:cNvSpPr>
            <a:spLocks/>
          </p:cNvSpPr>
          <p:nvPr userDrawn="1"/>
        </p:nvSpPr>
        <p:spPr bwMode="auto">
          <a:xfrm>
            <a:off x="719138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3" name="Freeform 1290"/>
          <p:cNvSpPr>
            <a:spLocks/>
          </p:cNvSpPr>
          <p:nvPr userDrawn="1"/>
        </p:nvSpPr>
        <p:spPr bwMode="auto">
          <a:xfrm>
            <a:off x="719138" y="51752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4" name="Rectangle 1335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5" name="Rectangle 1336"/>
          <p:cNvSpPr>
            <a:spLocks noChangeArrowheads="1"/>
          </p:cNvSpPr>
          <p:nvPr userDrawn="1"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6" name="Rectangle 1337"/>
          <p:cNvSpPr>
            <a:spLocks noChangeArrowheads="1"/>
          </p:cNvSpPr>
          <p:nvPr userDrawn="1"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7" name="Rectangle 1340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8" name="Rectangle 1341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9" name="Rectangle 1342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20" name="Rectangle 1343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21" name="Rectangle 1344"/>
          <p:cNvSpPr>
            <a:spLocks noChangeArrowheads="1"/>
          </p:cNvSpPr>
          <p:nvPr userDrawn="1"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24" name="Title 323"/>
          <p:cNvSpPr>
            <a:spLocks noGrp="1"/>
          </p:cNvSpPr>
          <p:nvPr>
            <p:ph type="title" hasCustomPrompt="1"/>
          </p:nvPr>
        </p:nvSpPr>
        <p:spPr>
          <a:xfrm>
            <a:off x="343401" y="301625"/>
            <a:ext cx="8439652" cy="1031875"/>
          </a:xfrm>
        </p:spPr>
        <p:txBody>
          <a:bodyPr/>
          <a:lstStyle>
            <a:lvl1pPr>
              <a:defRPr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r>
              <a:rPr lang="en-US" dirty="0"/>
              <a:t>UP TO THREE LINES </a:t>
            </a:r>
            <a:br>
              <a:rPr lang="en-US" dirty="0"/>
            </a:br>
            <a:r>
              <a:rPr lang="en-US" dirty="0"/>
              <a:t>MAY BE ALL CAPS OR TITLE CASE</a:t>
            </a:r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 hasCustomPrompt="1"/>
          </p:nvPr>
        </p:nvSpPr>
        <p:spPr>
          <a:xfrm>
            <a:off x="343401" y="1460500"/>
            <a:ext cx="8440305" cy="4600863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1200"/>
              </a:spcBef>
              <a:defRPr>
                <a:solidFill>
                  <a:srgbClr val="7F7F7F"/>
                </a:solidFill>
              </a:defRPr>
            </a:lvl1pPr>
            <a:lvl2pPr>
              <a:lnSpc>
                <a:spcPct val="130000"/>
              </a:lnSpc>
              <a:spcBef>
                <a:spcPts val="120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2pPr>
            <a:lvl3pPr marL="557784"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3pPr>
            <a:lvl4pPr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4pPr>
            <a:lvl5pPr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 </a:t>
            </a:r>
          </a:p>
          <a:p>
            <a:pPr lvl="2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>
          <a:xfrm>
            <a:off x="356934" y="6350002"/>
            <a:ext cx="552283" cy="35844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5044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ull Page with Sub-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Freeform 1682"/>
          <p:cNvSpPr>
            <a:spLocks/>
          </p:cNvSpPr>
          <p:nvPr userDrawn="1"/>
        </p:nvSpPr>
        <p:spPr bwMode="auto">
          <a:xfrm flipH="1">
            <a:off x="6380163" y="615950"/>
            <a:ext cx="1014412" cy="18954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8" y="110"/>
              </a:cxn>
              <a:cxn ang="0">
                <a:pos x="78" y="216"/>
              </a:cxn>
              <a:cxn ang="0">
                <a:pos x="106" y="304"/>
              </a:cxn>
              <a:cxn ang="0">
                <a:pos x="136" y="398"/>
              </a:cxn>
              <a:cxn ang="0">
                <a:pos x="164" y="506"/>
              </a:cxn>
              <a:cxn ang="0">
                <a:pos x="206" y="672"/>
              </a:cxn>
              <a:cxn ang="0">
                <a:pos x="236" y="788"/>
              </a:cxn>
              <a:cxn ang="0">
                <a:pos x="272" y="990"/>
              </a:cxn>
              <a:cxn ang="0">
                <a:pos x="286" y="1086"/>
              </a:cxn>
              <a:cxn ang="0">
                <a:pos x="302" y="1194"/>
              </a:cxn>
              <a:cxn ang="0">
                <a:pos x="638" y="1194"/>
              </a:cxn>
              <a:cxn ang="0">
                <a:pos x="624" y="1142"/>
              </a:cxn>
              <a:cxn ang="0">
                <a:pos x="598" y="1060"/>
              </a:cxn>
              <a:cxn ang="0">
                <a:pos x="572" y="980"/>
              </a:cxn>
              <a:cxn ang="0">
                <a:pos x="548" y="912"/>
              </a:cxn>
              <a:cxn ang="0">
                <a:pos x="494" y="784"/>
              </a:cxn>
              <a:cxn ang="0">
                <a:pos x="456" y="698"/>
              </a:cxn>
              <a:cxn ang="0">
                <a:pos x="424" y="626"/>
              </a:cxn>
              <a:cxn ang="0">
                <a:pos x="378" y="532"/>
              </a:cxn>
              <a:cxn ang="0">
                <a:pos x="340" y="470"/>
              </a:cxn>
              <a:cxn ang="0">
                <a:pos x="306" y="414"/>
              </a:cxn>
              <a:cxn ang="0">
                <a:pos x="268" y="342"/>
              </a:cxn>
              <a:cxn ang="0">
                <a:pos x="228" y="286"/>
              </a:cxn>
              <a:cxn ang="0">
                <a:pos x="174" y="210"/>
              </a:cxn>
              <a:cxn ang="0">
                <a:pos x="122" y="140"/>
              </a:cxn>
              <a:cxn ang="0">
                <a:pos x="58" y="52"/>
              </a:cxn>
              <a:cxn ang="0">
                <a:pos x="30" y="20"/>
              </a:cxn>
              <a:cxn ang="0">
                <a:pos x="0" y="0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0" name="Freeform 1683"/>
          <p:cNvSpPr>
            <a:spLocks/>
          </p:cNvSpPr>
          <p:nvPr userDrawn="1"/>
        </p:nvSpPr>
        <p:spPr bwMode="auto">
          <a:xfrm flipH="1">
            <a:off x="7410450" y="3175"/>
            <a:ext cx="712788" cy="584200"/>
          </a:xfrm>
          <a:custGeom>
            <a:avLst/>
            <a:gdLst/>
            <a:ahLst/>
            <a:cxnLst>
              <a:cxn ang="0">
                <a:pos x="448" y="372"/>
              </a:cxn>
              <a:cxn ang="0">
                <a:pos x="388" y="302"/>
              </a:cxn>
              <a:cxn ang="0">
                <a:pos x="280" y="208"/>
              </a:cxn>
              <a:cxn ang="0">
                <a:pos x="210" y="142"/>
              </a:cxn>
              <a:cxn ang="0">
                <a:pos x="140" y="94"/>
              </a:cxn>
              <a:cxn ang="0">
                <a:pos x="64" y="44"/>
              </a:cxn>
              <a:cxn ang="0">
                <a:pos x="0" y="0"/>
              </a:cxn>
              <a:cxn ang="0">
                <a:pos x="280" y="0"/>
              </a:cxn>
              <a:cxn ang="0">
                <a:pos x="300" y="36"/>
              </a:cxn>
              <a:cxn ang="0">
                <a:pos x="324" y="82"/>
              </a:cxn>
              <a:cxn ang="0">
                <a:pos x="346" y="134"/>
              </a:cxn>
              <a:cxn ang="0">
                <a:pos x="378" y="206"/>
              </a:cxn>
              <a:cxn ang="0">
                <a:pos x="408" y="264"/>
              </a:cxn>
              <a:cxn ang="0">
                <a:pos x="434" y="334"/>
              </a:cxn>
              <a:cxn ang="0">
                <a:pos x="448" y="372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24" name="Title 323"/>
          <p:cNvSpPr>
            <a:spLocks noGrp="1"/>
          </p:cNvSpPr>
          <p:nvPr>
            <p:ph type="title" hasCustomPrompt="1"/>
          </p:nvPr>
        </p:nvSpPr>
        <p:spPr>
          <a:xfrm>
            <a:off x="356934" y="301625"/>
            <a:ext cx="8439487" cy="667338"/>
          </a:xfrm>
        </p:spPr>
        <p:txBody>
          <a:bodyPr/>
          <a:lstStyle>
            <a:lvl1pPr>
              <a:defRPr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 dirty="0"/>
              <a:t>SLIDE TITLE UP TO </a:t>
            </a:r>
            <a:br>
              <a:rPr lang="en-US" dirty="0"/>
            </a:br>
            <a:r>
              <a:rPr lang="en-US" dirty="0"/>
              <a:t>TWO LINES MAY BE ALL CAPS OR TITLE CASE</a:t>
            </a:r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 hasCustomPrompt="1"/>
          </p:nvPr>
        </p:nvSpPr>
        <p:spPr>
          <a:xfrm>
            <a:off x="356934" y="1599260"/>
            <a:ext cx="8440305" cy="4462104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 </a:t>
            </a:r>
          </a:p>
          <a:p>
            <a:pPr lvl="2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356934" y="1025408"/>
            <a:ext cx="8435473" cy="517408"/>
          </a:xfrm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600" b="0" cap="none" baseline="0">
                <a:solidFill>
                  <a:schemeClr val="tx1"/>
                </a:solidFill>
              </a:defRPr>
            </a:lvl1pPr>
            <a:lvl2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Graphic, Image, Smart Art Title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Confidential &amp; for IFC Staff Only Working Draft – Discussion Paper Only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>
          <a:xfrm>
            <a:off x="356934" y="6350002"/>
            <a:ext cx="552283" cy="358440"/>
          </a:xfrm>
        </p:spPr>
        <p:txBody>
          <a:bodyPr/>
          <a:lstStyle/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9658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6"/>
          <a:stretch/>
        </p:blipFill>
        <p:spPr bwMode="auto">
          <a:xfrm>
            <a:off x="0" y="-1984"/>
            <a:ext cx="9144000" cy="6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Прямоугольник 12"/>
          <p:cNvSpPr/>
          <p:nvPr userDrawn="1"/>
        </p:nvSpPr>
        <p:spPr>
          <a:xfrm>
            <a:off x="0" y="648000"/>
            <a:ext cx="9144000" cy="621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uk-UA" sz="1662" b="0">
              <a:solidFill>
                <a:prstClr val="white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Confidential &amp; for IFC Staff Only Working Draft – Discussion Paper Only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1232D-3F06-4783-8D2A-874C0F142AF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0" y="-1983"/>
            <a:ext cx="5436096" cy="648072"/>
          </a:xfrm>
          <a:noFill/>
        </p:spPr>
        <p:txBody>
          <a:bodyPr vert="horz" lIns="91440" tIns="45720" rIns="91440" bIns="45720" rtlCol="0" anchor="ctr">
            <a:normAutofit/>
          </a:bodyPr>
          <a:lstStyle>
            <a:lvl1pPr>
              <a:tabLst>
                <a:tab pos="246191" algn="l"/>
              </a:tabLst>
              <a:defRPr lang="ru-RU" sz="2215" b="1" dirty="0">
                <a:solidFill>
                  <a:schemeClr val="bg1"/>
                </a:solidFill>
              </a:defRPr>
            </a:lvl1pPr>
          </a:lstStyle>
          <a:p>
            <a:pPr marL="161196" lvl="0" algn="l"/>
            <a:r>
              <a:rPr lang="ru-RU" dirty="0"/>
              <a:t>Образец заголовка</a:t>
            </a:r>
          </a:p>
        </p:txBody>
      </p:sp>
      <p:pic>
        <p:nvPicPr>
          <p:cNvPr id="2" name="Picture 2" descr="Лого белый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8418" y="188641"/>
            <a:ext cx="2392615" cy="313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19271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Full Page with Sub-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682"/>
          <p:cNvSpPr>
            <a:spLocks/>
          </p:cNvSpPr>
          <p:nvPr userDrawn="1"/>
        </p:nvSpPr>
        <p:spPr bwMode="auto">
          <a:xfrm flipH="1">
            <a:off x="6380163" y="615950"/>
            <a:ext cx="1014412" cy="1895475"/>
          </a:xfrm>
          <a:custGeom>
            <a:avLst/>
            <a:gdLst>
              <a:gd name="T0" fmla="*/ 0 w 638"/>
              <a:gd name="T1" fmla="*/ 0 h 1194"/>
              <a:gd name="T2" fmla="*/ 2147483647 w 638"/>
              <a:gd name="T3" fmla="*/ 2147483647 h 1194"/>
              <a:gd name="T4" fmla="*/ 2147483647 w 638"/>
              <a:gd name="T5" fmla="*/ 2147483647 h 1194"/>
              <a:gd name="T6" fmla="*/ 2147483647 w 638"/>
              <a:gd name="T7" fmla="*/ 2147483647 h 1194"/>
              <a:gd name="T8" fmla="*/ 2147483647 w 638"/>
              <a:gd name="T9" fmla="*/ 2147483647 h 1194"/>
              <a:gd name="T10" fmla="*/ 2147483647 w 638"/>
              <a:gd name="T11" fmla="*/ 2147483647 h 1194"/>
              <a:gd name="T12" fmla="*/ 2147483647 w 638"/>
              <a:gd name="T13" fmla="*/ 2147483647 h 1194"/>
              <a:gd name="T14" fmla="*/ 2147483647 w 638"/>
              <a:gd name="T15" fmla="*/ 2147483647 h 1194"/>
              <a:gd name="T16" fmla="*/ 2147483647 w 638"/>
              <a:gd name="T17" fmla="*/ 2147483647 h 1194"/>
              <a:gd name="T18" fmla="*/ 2147483647 w 638"/>
              <a:gd name="T19" fmla="*/ 2147483647 h 1194"/>
              <a:gd name="T20" fmla="*/ 2147483647 w 638"/>
              <a:gd name="T21" fmla="*/ 2147483647 h 1194"/>
              <a:gd name="T22" fmla="*/ 2147483647 w 638"/>
              <a:gd name="T23" fmla="*/ 2147483647 h 1194"/>
              <a:gd name="T24" fmla="*/ 2147483647 w 638"/>
              <a:gd name="T25" fmla="*/ 2147483647 h 1194"/>
              <a:gd name="T26" fmla="*/ 2147483647 w 638"/>
              <a:gd name="T27" fmla="*/ 2147483647 h 1194"/>
              <a:gd name="T28" fmla="*/ 2147483647 w 638"/>
              <a:gd name="T29" fmla="*/ 2147483647 h 1194"/>
              <a:gd name="T30" fmla="*/ 2147483647 w 638"/>
              <a:gd name="T31" fmla="*/ 2147483647 h 1194"/>
              <a:gd name="T32" fmla="*/ 2147483647 w 638"/>
              <a:gd name="T33" fmla="*/ 2147483647 h 1194"/>
              <a:gd name="T34" fmla="*/ 2147483647 w 638"/>
              <a:gd name="T35" fmla="*/ 2147483647 h 1194"/>
              <a:gd name="T36" fmla="*/ 2147483647 w 638"/>
              <a:gd name="T37" fmla="*/ 2147483647 h 1194"/>
              <a:gd name="T38" fmla="*/ 2147483647 w 638"/>
              <a:gd name="T39" fmla="*/ 2147483647 h 1194"/>
              <a:gd name="T40" fmla="*/ 2147483647 w 638"/>
              <a:gd name="T41" fmla="*/ 2147483647 h 1194"/>
              <a:gd name="T42" fmla="*/ 2147483647 w 638"/>
              <a:gd name="T43" fmla="*/ 2147483647 h 1194"/>
              <a:gd name="T44" fmla="*/ 2147483647 w 638"/>
              <a:gd name="T45" fmla="*/ 2147483647 h 1194"/>
              <a:gd name="T46" fmla="*/ 2147483647 w 638"/>
              <a:gd name="T47" fmla="*/ 2147483647 h 1194"/>
              <a:gd name="T48" fmla="*/ 2147483647 w 638"/>
              <a:gd name="T49" fmla="*/ 2147483647 h 1194"/>
              <a:gd name="T50" fmla="*/ 2147483647 w 638"/>
              <a:gd name="T51" fmla="*/ 2147483647 h 1194"/>
              <a:gd name="T52" fmla="*/ 2147483647 w 638"/>
              <a:gd name="T53" fmla="*/ 2147483647 h 1194"/>
              <a:gd name="T54" fmla="*/ 2147483647 w 638"/>
              <a:gd name="T55" fmla="*/ 2147483647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Trebuchet MS"/>
            </a:endParaRPr>
          </a:p>
        </p:txBody>
      </p:sp>
      <p:sp>
        <p:nvSpPr>
          <p:cNvPr id="7" name="Freeform 1683"/>
          <p:cNvSpPr>
            <a:spLocks/>
          </p:cNvSpPr>
          <p:nvPr userDrawn="1"/>
        </p:nvSpPr>
        <p:spPr bwMode="auto">
          <a:xfrm flipH="1">
            <a:off x="7410450" y="3175"/>
            <a:ext cx="712788" cy="584200"/>
          </a:xfrm>
          <a:custGeom>
            <a:avLst/>
            <a:gdLst>
              <a:gd name="T0" fmla="*/ 2147483647 w 448"/>
              <a:gd name="T1" fmla="*/ 2147483647 h 372"/>
              <a:gd name="T2" fmla="*/ 2147483647 w 448"/>
              <a:gd name="T3" fmla="*/ 2147483647 h 372"/>
              <a:gd name="T4" fmla="*/ 2147483647 w 448"/>
              <a:gd name="T5" fmla="*/ 2147483647 h 372"/>
              <a:gd name="T6" fmla="*/ 2147483647 w 448"/>
              <a:gd name="T7" fmla="*/ 2147483647 h 372"/>
              <a:gd name="T8" fmla="*/ 2147483647 w 448"/>
              <a:gd name="T9" fmla="*/ 2147483647 h 372"/>
              <a:gd name="T10" fmla="*/ 2147483647 w 448"/>
              <a:gd name="T11" fmla="*/ 2147483647 h 372"/>
              <a:gd name="T12" fmla="*/ 0 w 448"/>
              <a:gd name="T13" fmla="*/ 0 h 372"/>
              <a:gd name="T14" fmla="*/ 2147483647 w 448"/>
              <a:gd name="T15" fmla="*/ 0 h 372"/>
              <a:gd name="T16" fmla="*/ 2147483647 w 448"/>
              <a:gd name="T17" fmla="*/ 2147483647 h 372"/>
              <a:gd name="T18" fmla="*/ 2147483647 w 448"/>
              <a:gd name="T19" fmla="*/ 2147483647 h 372"/>
              <a:gd name="T20" fmla="*/ 2147483647 w 448"/>
              <a:gd name="T21" fmla="*/ 2147483647 h 372"/>
              <a:gd name="T22" fmla="*/ 2147483647 w 448"/>
              <a:gd name="T23" fmla="*/ 2147483647 h 372"/>
              <a:gd name="T24" fmla="*/ 2147483647 w 448"/>
              <a:gd name="T25" fmla="*/ 2147483647 h 372"/>
              <a:gd name="T26" fmla="*/ 2147483647 w 448"/>
              <a:gd name="T27" fmla="*/ 2147483647 h 372"/>
              <a:gd name="T28" fmla="*/ 2147483647 w 448"/>
              <a:gd name="T29" fmla="*/ 2147483647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Trebuchet MS"/>
            </a:endParaRPr>
          </a:p>
        </p:txBody>
      </p:sp>
      <p:sp>
        <p:nvSpPr>
          <p:cNvPr id="324" name="Title 323"/>
          <p:cNvSpPr>
            <a:spLocks noGrp="1"/>
          </p:cNvSpPr>
          <p:nvPr>
            <p:ph type="title"/>
          </p:nvPr>
        </p:nvSpPr>
        <p:spPr>
          <a:xfrm>
            <a:off x="356934" y="301625"/>
            <a:ext cx="8439487" cy="667338"/>
          </a:xfrm>
        </p:spPr>
        <p:txBody>
          <a:bodyPr/>
          <a:lstStyle>
            <a:lvl1pPr>
              <a:defRPr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/>
          </p:nvPr>
        </p:nvSpPr>
        <p:spPr>
          <a:xfrm>
            <a:off x="356934" y="1599260"/>
            <a:ext cx="8440305" cy="4462104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356934" y="1025408"/>
            <a:ext cx="8435473" cy="517408"/>
          </a:xfrm>
        </p:spPr>
        <p:txBody>
          <a:bodyPr>
            <a:norm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600" b="0" cap="none" baseline="0">
                <a:solidFill>
                  <a:schemeClr val="tx1"/>
                </a:solidFill>
              </a:defRPr>
            </a:lvl1pPr>
            <a:lvl2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Confidential &amp; for IFC Staff Only Working Draft – Discussion Paper Only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31C2E-F916-4B56-9F44-3A37159E4A4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4679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285750" y="4572000"/>
            <a:ext cx="5629275" cy="10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9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0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30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3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9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0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6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7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8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9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0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1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2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3" name="Rectangle 63"/>
          <p:cNvSpPr>
            <a:spLocks noChangeArrowheads="1"/>
          </p:cNvSpPr>
          <p:nvPr/>
        </p:nvSpPr>
        <p:spPr bwMode="auto">
          <a:xfrm>
            <a:off x="6713538" y="4308475"/>
            <a:ext cx="2430462" cy="18256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rgbClr val="C8BB7E"/>
              </a:solidFill>
            </a:endParaRPr>
          </a:p>
        </p:txBody>
      </p:sp>
      <p:sp>
        <p:nvSpPr>
          <p:cNvPr id="64" name="Rectangle 64"/>
          <p:cNvSpPr>
            <a:spLocks noChangeArrowheads="1"/>
          </p:cNvSpPr>
          <p:nvPr/>
        </p:nvSpPr>
        <p:spPr bwMode="auto">
          <a:xfrm>
            <a:off x="0" y="4310063"/>
            <a:ext cx="6977063" cy="182562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1512623" y="1189789"/>
            <a:ext cx="6971806" cy="1822161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3600" b="1" baseline="0">
                <a:solidFill>
                  <a:srgbClr val="021F4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1525172" y="3000005"/>
            <a:ext cx="6959257" cy="87588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400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/>
          </p:nvPr>
        </p:nvSpPr>
        <p:spPr>
          <a:xfrm>
            <a:off x="5682073" y="4612641"/>
            <a:ext cx="2821170" cy="1479998"/>
          </a:xfrm>
        </p:spPr>
        <p:txBody>
          <a:bodyPr anchor="b"/>
          <a:lstStyle>
            <a:lvl1pPr algn="r">
              <a:lnSpc>
                <a:spcPct val="100000"/>
              </a:lnSpc>
              <a:defRPr sz="1500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65" name="Rectangle 1028"/>
          <p:cNvSpPr>
            <a:spLocks noGrp="1" noChangeArrowheads="1"/>
          </p:cNvSpPr>
          <p:nvPr>
            <p:ph type="dt" sz="half" idx="15"/>
          </p:nvPr>
        </p:nvSpPr>
        <p:spPr>
          <a:xfrm>
            <a:off x="5680075" y="6107113"/>
            <a:ext cx="2813050" cy="306387"/>
          </a:xfrm>
        </p:spPr>
        <p:txBody>
          <a:bodyPr rIns="0"/>
          <a:lstStyle>
            <a:lvl1pPr algn="r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6" name="Footer Placeholder 1"/>
          <p:cNvSpPr>
            <a:spLocks noGrp="1"/>
          </p:cNvSpPr>
          <p:nvPr>
            <p:ph type="ftr" sz="quarter" idx="16"/>
          </p:nvPr>
        </p:nvSpPr>
        <p:spPr>
          <a:xfrm>
            <a:off x="1439863" y="6416675"/>
            <a:ext cx="7064375" cy="301625"/>
          </a:xfrm>
        </p:spPr>
        <p:txBody>
          <a:bodyPr rIns="0" anchor="t" anchorCtr="0"/>
          <a:lstStyle>
            <a:lvl1pPr>
              <a:defRPr b="0" dirty="0" smtClean="0"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</p:spTree>
    <p:extLst>
      <p:ext uri="{BB962C8B-B14F-4D97-AF65-F5344CB8AC3E}">
        <p14:creationId xmlns:p14="http://schemas.microsoft.com/office/powerpoint/2010/main" val="18079210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682"/>
          <p:cNvSpPr>
            <a:spLocks/>
          </p:cNvSpPr>
          <p:nvPr/>
        </p:nvSpPr>
        <p:spPr bwMode="auto">
          <a:xfrm flipH="1">
            <a:off x="6380163" y="615950"/>
            <a:ext cx="1014412" cy="1895475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Freeform 1683"/>
          <p:cNvSpPr>
            <a:spLocks/>
          </p:cNvSpPr>
          <p:nvPr/>
        </p:nvSpPr>
        <p:spPr bwMode="auto">
          <a:xfrm flipH="1">
            <a:off x="7410450" y="3175"/>
            <a:ext cx="712788" cy="5842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9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0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30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3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9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0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6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7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8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9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0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1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2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324" name="Title 323"/>
          <p:cNvSpPr>
            <a:spLocks noGrp="1"/>
          </p:cNvSpPr>
          <p:nvPr>
            <p:ph type="title"/>
          </p:nvPr>
        </p:nvSpPr>
        <p:spPr>
          <a:xfrm>
            <a:off x="343401" y="301625"/>
            <a:ext cx="8439652" cy="1031875"/>
          </a:xfrm>
        </p:spPr>
        <p:txBody>
          <a:bodyPr/>
          <a:lstStyle>
            <a:lvl1pPr>
              <a:defRPr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/>
          </p:nvPr>
        </p:nvSpPr>
        <p:spPr>
          <a:xfrm>
            <a:off x="343401" y="1460500"/>
            <a:ext cx="8440305" cy="4600863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1200"/>
              </a:spcBef>
              <a:defRPr>
                <a:solidFill>
                  <a:srgbClr val="7F7F7F"/>
                </a:solidFill>
              </a:defRPr>
            </a:lvl1pPr>
            <a:lvl2pPr>
              <a:lnSpc>
                <a:spcPct val="130000"/>
              </a:lnSpc>
              <a:spcBef>
                <a:spcPts val="120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2pPr>
            <a:lvl3pPr marL="557784"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3pPr>
            <a:lvl4pPr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4pPr>
            <a:lvl5pPr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3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sp>
        <p:nvSpPr>
          <p:cNvPr id="64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642F94-FFF2-4479-85EB-FC8AFE3AAFC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9804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with Sub-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682"/>
          <p:cNvSpPr>
            <a:spLocks/>
          </p:cNvSpPr>
          <p:nvPr/>
        </p:nvSpPr>
        <p:spPr bwMode="auto">
          <a:xfrm flipH="1">
            <a:off x="6380163" y="615950"/>
            <a:ext cx="1014412" cy="1895475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Freeform 1683"/>
          <p:cNvSpPr>
            <a:spLocks/>
          </p:cNvSpPr>
          <p:nvPr/>
        </p:nvSpPr>
        <p:spPr bwMode="auto">
          <a:xfrm flipH="1">
            <a:off x="7410450" y="3175"/>
            <a:ext cx="712788" cy="5842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4" name="Title 323"/>
          <p:cNvSpPr>
            <a:spLocks noGrp="1"/>
          </p:cNvSpPr>
          <p:nvPr>
            <p:ph type="title"/>
          </p:nvPr>
        </p:nvSpPr>
        <p:spPr>
          <a:xfrm>
            <a:off x="356934" y="301625"/>
            <a:ext cx="8439487" cy="667338"/>
          </a:xfrm>
        </p:spPr>
        <p:txBody>
          <a:bodyPr/>
          <a:lstStyle>
            <a:lvl1pPr>
              <a:defRPr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/>
          </p:nvPr>
        </p:nvSpPr>
        <p:spPr>
          <a:xfrm>
            <a:off x="356934" y="1599260"/>
            <a:ext cx="8440305" cy="4462104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356934" y="1025408"/>
            <a:ext cx="8435473" cy="517408"/>
          </a:xfrm>
        </p:spPr>
        <p:txBody>
          <a:bodyPr>
            <a:norm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600" b="0" cap="none" baseline="0">
                <a:solidFill>
                  <a:schemeClr val="tx1"/>
                </a:solidFill>
              </a:defRPr>
            </a:lvl1pPr>
            <a:lvl2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A0FEAB46-6E44-45D3-9C34-F41328498F7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9040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285750" y="4572000"/>
            <a:ext cx="5629275" cy="10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9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0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30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3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9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0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6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7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8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9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0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1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2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3" name="Rectangle 63"/>
          <p:cNvSpPr>
            <a:spLocks noChangeArrowheads="1"/>
          </p:cNvSpPr>
          <p:nvPr/>
        </p:nvSpPr>
        <p:spPr bwMode="auto">
          <a:xfrm>
            <a:off x="6713538" y="4308475"/>
            <a:ext cx="2430462" cy="18256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rgbClr val="C8BB7E"/>
              </a:solidFill>
            </a:endParaRPr>
          </a:p>
        </p:txBody>
      </p:sp>
      <p:sp>
        <p:nvSpPr>
          <p:cNvPr id="64" name="Rectangle 64"/>
          <p:cNvSpPr>
            <a:spLocks noChangeArrowheads="1"/>
          </p:cNvSpPr>
          <p:nvPr/>
        </p:nvSpPr>
        <p:spPr bwMode="auto">
          <a:xfrm>
            <a:off x="0" y="4310063"/>
            <a:ext cx="6977063" cy="182562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1512623" y="1189789"/>
            <a:ext cx="6971806" cy="1822161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3600" b="1" baseline="0">
                <a:solidFill>
                  <a:srgbClr val="021F4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1525172" y="3000005"/>
            <a:ext cx="6959257" cy="87588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400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/>
          </p:nvPr>
        </p:nvSpPr>
        <p:spPr>
          <a:xfrm>
            <a:off x="5682073" y="4612641"/>
            <a:ext cx="2821170" cy="1479998"/>
          </a:xfrm>
        </p:spPr>
        <p:txBody>
          <a:bodyPr anchor="b"/>
          <a:lstStyle>
            <a:lvl1pPr algn="r">
              <a:lnSpc>
                <a:spcPct val="100000"/>
              </a:lnSpc>
              <a:defRPr sz="1500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65" name="Rectangle 1028"/>
          <p:cNvSpPr>
            <a:spLocks noGrp="1" noChangeArrowheads="1"/>
          </p:cNvSpPr>
          <p:nvPr>
            <p:ph type="dt" sz="half" idx="15"/>
          </p:nvPr>
        </p:nvSpPr>
        <p:spPr>
          <a:xfrm>
            <a:off x="5680075" y="6107113"/>
            <a:ext cx="2813050" cy="306387"/>
          </a:xfrm>
          <a:prstGeom prst="rect">
            <a:avLst/>
          </a:prstGeom>
        </p:spPr>
        <p:txBody>
          <a:bodyPr rIns="0"/>
          <a:lstStyle>
            <a:lvl1pPr algn="r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6" name="Footer Placeholder 1"/>
          <p:cNvSpPr>
            <a:spLocks noGrp="1"/>
          </p:cNvSpPr>
          <p:nvPr>
            <p:ph type="ftr" sz="quarter" idx="16"/>
          </p:nvPr>
        </p:nvSpPr>
        <p:spPr>
          <a:xfrm>
            <a:off x="1439863" y="6416675"/>
            <a:ext cx="7064375" cy="301625"/>
          </a:xfrm>
        </p:spPr>
        <p:txBody>
          <a:bodyPr rIns="0" anchor="t" anchorCtr="0"/>
          <a:lstStyle>
            <a:lvl1pPr>
              <a:defRPr b="0" dirty="0" smtClean="0"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</p:spTree>
    <p:extLst>
      <p:ext uri="{BB962C8B-B14F-4D97-AF65-F5344CB8AC3E}">
        <p14:creationId xmlns:p14="http://schemas.microsoft.com/office/powerpoint/2010/main" val="18079210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4213" y="6329363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632200" y="6435725"/>
            <a:ext cx="1884363" cy="279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5F061E-9660-4C0A-B131-F1FC7C3EB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7491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4213" y="6329363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632200" y="6435725"/>
            <a:ext cx="1884363" cy="279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BC2C37-2D4B-4345-A7DD-F7D66EA369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5071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71538"/>
            <a:ext cx="7772400" cy="5635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4213" y="6329363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632200" y="6435725"/>
            <a:ext cx="1884363" cy="279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E1CE2C-55C2-DF41-A23A-0315E7B29E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6187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4213" y="6329363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632200" y="6435725"/>
            <a:ext cx="1884363" cy="279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62340-4163-490B-98A8-85676B0F5E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83709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1100138"/>
            <a:ext cx="9144000" cy="1762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2029" cy="756707"/>
          </a:xfrm>
        </p:spPr>
        <p:txBody>
          <a:bodyPr anchor="b"/>
          <a:lstStyle>
            <a:lvl1pPr>
              <a:defRPr sz="2200" b="0" i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49250" y="1598613"/>
            <a:ext cx="8477250" cy="4613804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2400"/>
              </a:spcBef>
              <a:tabLst>
                <a:tab pos="8402638" algn="r"/>
              </a:tabLst>
              <a:defRPr lang="en-US" sz="1600" smtClean="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537B3255-FAFD-4235-B8EB-D4FA026E1B9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6420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6934" y="325682"/>
            <a:ext cx="3010890" cy="5597136"/>
          </a:xfrm>
        </p:spPr>
        <p:txBody>
          <a:bodyPr anchor="ctr"/>
          <a:lstStyle>
            <a:lvl1pPr algn="l">
              <a:defRPr sz="2400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 algn="l">
              <a:defRPr sz="2400" b="0" i="0" cap="all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  <a:cs typeface="Andes ExtraLight"/>
              </a:defRPr>
            </a:lvl2pPr>
            <a:lvl3pPr algn="l">
              <a:defRPr sz="2400" b="0" i="0" cap="all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  <a:cs typeface="Andes ExtraLight"/>
              </a:defRPr>
            </a:lvl3pPr>
            <a:lvl4pPr algn="l">
              <a:defRPr sz="2400" b="0" i="0" cap="all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  <a:cs typeface="Andes ExtraLight"/>
              </a:defRPr>
            </a:lvl4pPr>
            <a:lvl5pPr algn="l">
              <a:defRPr sz="2400" b="0" i="0" cap="all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  <a:cs typeface="Andes ExtraLigh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83000" y="314476"/>
            <a:ext cx="5207000" cy="5573706"/>
          </a:xfrm>
        </p:spPr>
        <p:txBody>
          <a:bodyPr anchor="ctr"/>
          <a:lstStyle>
            <a:lvl1pP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1C0E84-8438-4067-BC23-643A06E1E6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3540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3" y="288636"/>
            <a:ext cx="8533067" cy="461819"/>
          </a:xfrm>
        </p:spPr>
        <p:txBody>
          <a:bodyPr anchor="b"/>
          <a:lstStyle>
            <a:lvl1pPr>
              <a:defRPr sz="2200" b="0" i="0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83000" y="983838"/>
            <a:ext cx="5207000" cy="4904344"/>
          </a:xfrm>
        </p:spPr>
        <p:txBody>
          <a:bodyPr anchor="ctr"/>
          <a:lstStyle>
            <a:lvl1pP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F829C3-943A-4310-8722-2CB8E09221C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0715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 flipV="1">
            <a:off x="0" y="0"/>
            <a:ext cx="9144000" cy="447992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1663" y="3175"/>
            <a:ext cx="2192337" cy="431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942138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900" y="0"/>
            <a:ext cx="2324100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8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6494463" y="4318000"/>
            <a:ext cx="2649537" cy="8461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pic>
        <p:nvPicPr>
          <p:cNvPr id="10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285750" y="4572000"/>
            <a:ext cx="5629275" cy="10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4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5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35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8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4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5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1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2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3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4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5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6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7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8" name="Rectangle 68"/>
          <p:cNvSpPr>
            <a:spLocks noChangeArrowheads="1"/>
          </p:cNvSpPr>
          <p:nvPr/>
        </p:nvSpPr>
        <p:spPr bwMode="auto">
          <a:xfrm>
            <a:off x="6713538" y="4308475"/>
            <a:ext cx="2430462" cy="18256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rgbClr val="C8BB7E"/>
              </a:solidFill>
            </a:endParaRPr>
          </a:p>
        </p:txBody>
      </p:sp>
      <p:sp>
        <p:nvSpPr>
          <p:cNvPr id="70" name="Rectangle 69"/>
          <p:cNvSpPr>
            <a:spLocks noChangeArrowheads="1"/>
          </p:cNvSpPr>
          <p:nvPr/>
        </p:nvSpPr>
        <p:spPr bwMode="auto">
          <a:xfrm>
            <a:off x="0" y="4310063"/>
            <a:ext cx="6977063" cy="18256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1512623" y="1189789"/>
            <a:ext cx="6971806" cy="1822161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36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1525172" y="3000005"/>
            <a:ext cx="6959257" cy="87588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400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/>
          </p:nvPr>
        </p:nvSpPr>
        <p:spPr>
          <a:xfrm>
            <a:off x="5682073" y="5051777"/>
            <a:ext cx="2821170" cy="1040861"/>
          </a:xfrm>
        </p:spPr>
        <p:txBody>
          <a:bodyPr anchor="b"/>
          <a:lstStyle>
            <a:lvl1pPr algn="r">
              <a:lnSpc>
                <a:spcPct val="100000"/>
              </a:lnSpc>
              <a:defRPr sz="1500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1" name="Rectangle 1028"/>
          <p:cNvSpPr>
            <a:spLocks noGrp="1" noChangeArrowheads="1"/>
          </p:cNvSpPr>
          <p:nvPr>
            <p:ph type="dt" sz="half" idx="15"/>
          </p:nvPr>
        </p:nvSpPr>
        <p:spPr>
          <a:xfrm>
            <a:off x="5942013" y="6107113"/>
            <a:ext cx="2551112" cy="306387"/>
          </a:xfrm>
        </p:spPr>
        <p:txBody>
          <a:bodyPr rIns="0"/>
          <a:lstStyle>
            <a:lvl1pPr algn="r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72" name="Footer Placeholder 1"/>
          <p:cNvSpPr>
            <a:spLocks noGrp="1"/>
          </p:cNvSpPr>
          <p:nvPr>
            <p:ph type="ftr" sz="quarter" idx="16"/>
          </p:nvPr>
        </p:nvSpPr>
        <p:spPr>
          <a:xfrm>
            <a:off x="1439863" y="6416675"/>
            <a:ext cx="7064375" cy="301625"/>
          </a:xfrm>
        </p:spPr>
        <p:txBody>
          <a:bodyPr rIns="0" anchor="t" anchorCtr="0"/>
          <a:lstStyle>
            <a:lvl1pPr>
              <a:defRPr b="0" smtClean="0"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06359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 with Graphic El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842" y="288636"/>
            <a:ext cx="8569158" cy="461819"/>
          </a:xfrm>
        </p:spPr>
        <p:txBody>
          <a:bodyPr anchor="b"/>
          <a:lstStyle>
            <a:lvl1pPr>
              <a:defRPr sz="2200"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22841" y="1443789"/>
            <a:ext cx="5307263" cy="4545263"/>
          </a:xfrm>
        </p:spPr>
        <p:txBody>
          <a:bodyPr/>
          <a:lstStyle>
            <a:lvl1pP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21093" y="1003049"/>
            <a:ext cx="3087853" cy="4972050"/>
          </a:xfrm>
        </p:spPr>
        <p:txBody>
          <a:bodyPr rIns="182880" anchor="ctr"/>
          <a:lstStyle>
            <a:lvl1pPr>
              <a:defRPr sz="160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3622675" y="976312"/>
            <a:ext cx="5294062" cy="414003"/>
          </a:xfrm>
        </p:spPr>
        <p:txBody>
          <a:bodyPr/>
          <a:lstStyle>
            <a:lvl1pPr algn="ctr">
              <a:defRPr sz="1600" b="0" cap="all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874C12-267B-4487-B25C-974A02159B3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273854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7474"/>
            <a:ext cx="8410104" cy="983693"/>
          </a:xfrm>
        </p:spPr>
        <p:txBody>
          <a:bodyPr/>
          <a:lstStyle>
            <a:lvl1pPr>
              <a:defRPr sz="2200" b="0" i="0" cap="none" baseline="0">
                <a:solidFill>
                  <a:srgbClr val="021F43"/>
                </a:solidFill>
                <a:latin typeface="+mj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6934" y="1788583"/>
            <a:ext cx="4133273" cy="4399780"/>
          </a:xfrm>
        </p:spPr>
        <p:txBody>
          <a:bodyPr lIns="182880" rIns="182880" anchor="ctr"/>
          <a:lstStyle>
            <a:lvl1pPr marL="0" marR="0" indent="0" algn="l" defTabSz="914400" rtl="0" eaLnBrk="0" fontAlgn="base" latinLnBrk="0" hangingPunct="0">
              <a:lnSpc>
                <a:spcPct val="130000"/>
              </a:lnSpc>
              <a:spcBef>
                <a:spcPts val="1800"/>
              </a:spcBef>
              <a:spcAft>
                <a:spcPct val="0"/>
              </a:spcAft>
              <a:buClr>
                <a:schemeClr val="tx2">
                  <a:lumMod val="75000"/>
                  <a:lumOff val="25000"/>
                </a:schemeClr>
              </a:buClr>
              <a:buSzTx/>
              <a:buFontTx/>
              <a:buNone/>
              <a:tabLst/>
              <a:defRPr sz="1600">
                <a:solidFill>
                  <a:srgbClr val="595959"/>
                </a:solidFill>
              </a:defRPr>
            </a:lvl1pPr>
            <a:lvl2pPr>
              <a:defRPr sz="1600">
                <a:solidFill>
                  <a:srgbClr val="595959"/>
                </a:solidFill>
              </a:defRPr>
            </a:lvl2pPr>
            <a:lvl3pPr>
              <a:defRPr sz="1600">
                <a:solidFill>
                  <a:srgbClr val="595959"/>
                </a:solidFill>
              </a:defRPr>
            </a:lvl3pPr>
            <a:lvl4pPr>
              <a:defRPr sz="1600">
                <a:solidFill>
                  <a:srgbClr val="595959"/>
                </a:solidFill>
              </a:defRPr>
            </a:lvl4pPr>
            <a:lvl5pPr>
              <a:defRPr sz="1600">
                <a:solidFill>
                  <a:srgbClr val="59595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11"/>
          </p:nvPr>
        </p:nvSpPr>
        <p:spPr>
          <a:xfrm>
            <a:off x="4657428" y="1788509"/>
            <a:ext cx="4133088" cy="4402163"/>
          </a:xfrm>
        </p:spPr>
        <p:txBody>
          <a:bodyPr lIns="182880" rIns="182880" anchor="ctr"/>
          <a:lstStyle>
            <a:lvl1pPr marL="0" marR="0" indent="0" algn="l" defTabSz="914400" rtl="0" eaLnBrk="0" fontAlgn="base" latinLnBrk="0" hangingPunct="0">
              <a:lnSpc>
                <a:spcPct val="130000"/>
              </a:lnSpc>
              <a:spcBef>
                <a:spcPts val="1800"/>
              </a:spcBef>
              <a:spcAft>
                <a:spcPct val="0"/>
              </a:spcAft>
              <a:buClr>
                <a:schemeClr val="tx2">
                  <a:lumMod val="75000"/>
                  <a:lumOff val="25000"/>
                </a:schemeClr>
              </a:buClr>
              <a:buSzTx/>
              <a:buFontTx/>
              <a:buNone/>
              <a:tabLst/>
              <a:defRPr sz="1600">
                <a:solidFill>
                  <a:srgbClr val="595959"/>
                </a:solidFill>
              </a:defRPr>
            </a:lvl1pPr>
            <a:lvl2pPr>
              <a:defRPr sz="1600">
                <a:solidFill>
                  <a:srgbClr val="595959"/>
                </a:solidFill>
              </a:defRPr>
            </a:lvl2pPr>
            <a:lvl3pPr>
              <a:defRPr sz="1600">
                <a:solidFill>
                  <a:srgbClr val="595959"/>
                </a:solidFill>
              </a:defRPr>
            </a:lvl3pPr>
            <a:lvl4pPr>
              <a:defRPr sz="1600">
                <a:solidFill>
                  <a:srgbClr val="595959"/>
                </a:solidFill>
              </a:defRPr>
            </a:lvl4pPr>
            <a:lvl5pPr>
              <a:defRPr sz="1600">
                <a:solidFill>
                  <a:srgbClr val="59595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half" idx="13"/>
          </p:nvPr>
        </p:nvSpPr>
        <p:spPr>
          <a:xfrm>
            <a:off x="356934" y="1429560"/>
            <a:ext cx="4133273" cy="264331"/>
          </a:xfrm>
        </p:spPr>
        <p:txBody>
          <a:bodyPr anchor="ctr">
            <a:normAutofit/>
          </a:bodyPr>
          <a:lstStyle>
            <a:lvl1pPr algn="ctr">
              <a:defRPr sz="1400" cap="all">
                <a:solidFill>
                  <a:srgbClr val="595959"/>
                </a:solidFill>
              </a:defRPr>
            </a:lvl1pPr>
            <a:lvl2pPr>
              <a:defRPr sz="1600">
                <a:solidFill>
                  <a:srgbClr val="595959"/>
                </a:solidFill>
              </a:defRPr>
            </a:lvl2pPr>
            <a:lvl3pPr>
              <a:defRPr sz="1600">
                <a:solidFill>
                  <a:srgbClr val="595959"/>
                </a:solidFill>
              </a:defRPr>
            </a:lvl3pPr>
            <a:lvl4pPr>
              <a:defRPr sz="1600">
                <a:solidFill>
                  <a:srgbClr val="595959"/>
                </a:solidFill>
              </a:defRPr>
            </a:lvl4pPr>
            <a:lvl5pPr>
              <a:defRPr sz="1600">
                <a:solidFill>
                  <a:srgbClr val="59595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14"/>
          </p:nvPr>
        </p:nvSpPr>
        <p:spPr>
          <a:xfrm>
            <a:off x="4657429" y="1421539"/>
            <a:ext cx="4133088" cy="264331"/>
          </a:xfrm>
        </p:spPr>
        <p:txBody>
          <a:bodyPr anchor="ctr">
            <a:normAutofit/>
          </a:bodyPr>
          <a:lstStyle>
            <a:lvl1pPr algn="ctr">
              <a:defRPr sz="1400" cap="all">
                <a:solidFill>
                  <a:srgbClr val="595959"/>
                </a:solidFill>
              </a:defRPr>
            </a:lvl1pPr>
            <a:lvl2pPr>
              <a:defRPr sz="1600">
                <a:solidFill>
                  <a:srgbClr val="595959"/>
                </a:solidFill>
              </a:defRPr>
            </a:lvl2pPr>
            <a:lvl3pPr>
              <a:defRPr sz="1600">
                <a:solidFill>
                  <a:srgbClr val="595959"/>
                </a:solidFill>
              </a:defRPr>
            </a:lvl3pPr>
            <a:lvl4pPr>
              <a:defRPr sz="1600">
                <a:solidFill>
                  <a:srgbClr val="595959"/>
                </a:solidFill>
              </a:defRPr>
            </a:lvl4pPr>
            <a:lvl5pPr>
              <a:defRPr sz="1600">
                <a:solidFill>
                  <a:srgbClr val="59595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6C07DE-D5DE-4151-93B6-93C5DBD6903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5082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ht Highligh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46364"/>
            <a:ext cx="3145592" cy="5784272"/>
          </a:xfrm>
        </p:spPr>
        <p:txBody>
          <a:bodyPr anchor="ctr"/>
          <a:lstStyle>
            <a:lvl1pPr>
              <a:defRPr sz="3200" b="0" i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82999" y="346364"/>
            <a:ext cx="5166895" cy="5784271"/>
          </a:xfrm>
        </p:spPr>
        <p:txBody>
          <a:bodyPr anchor="ctr"/>
          <a:lstStyle>
            <a:lvl1pPr>
              <a:lnSpc>
                <a:spcPct val="125000"/>
              </a:lnSpc>
              <a:spcBef>
                <a:spcPts val="0"/>
              </a:spcBef>
              <a:spcAft>
                <a:spcPts val="2200"/>
              </a:spcAft>
              <a:defRPr sz="2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  <a:lvl2pPr marL="0" indent="0">
              <a:lnSpc>
                <a:spcPct val="125000"/>
              </a:lnSpc>
              <a:spcBef>
                <a:spcPts val="0"/>
              </a:spcBef>
              <a:spcAft>
                <a:spcPts val="2200"/>
              </a:spcAft>
              <a:buNone/>
              <a:defRPr sz="2000" baseline="0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 marL="0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 marL="182880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 marL="454914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03BE2C-C6DD-4A43-A768-3CCB6A81B49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17332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Highligh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46364"/>
            <a:ext cx="3145592" cy="5784272"/>
          </a:xfrm>
        </p:spPr>
        <p:txBody>
          <a:bodyPr anchor="ctr"/>
          <a:lstStyle>
            <a:lvl1pPr>
              <a:defRPr sz="3200" b="0" i="0">
                <a:solidFill>
                  <a:schemeClr val="tx1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82999" y="346364"/>
            <a:ext cx="5166895" cy="5784271"/>
          </a:xfrm>
        </p:spPr>
        <p:txBody>
          <a:bodyPr anchor="ctr"/>
          <a:lstStyle>
            <a:lvl1pPr>
              <a:lnSpc>
                <a:spcPct val="125000"/>
              </a:lnSpc>
              <a:spcBef>
                <a:spcPts val="0"/>
              </a:spcBef>
              <a:spcAft>
                <a:spcPts val="2200"/>
              </a:spcAft>
              <a:defRPr sz="2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  <a:lvl2pPr marL="0" indent="0">
              <a:lnSpc>
                <a:spcPct val="125000"/>
              </a:lnSpc>
              <a:spcBef>
                <a:spcPts val="0"/>
              </a:spcBef>
              <a:spcAft>
                <a:spcPts val="2200"/>
              </a:spcAft>
              <a:buNone/>
              <a:defRPr sz="2000" baseline="0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 marL="0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 marL="182880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 marL="454914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FA6C42-1D82-418E-B441-712D0B3A54A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00899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b 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Freeform 1683"/>
          <p:cNvSpPr>
            <a:spLocks/>
          </p:cNvSpPr>
          <p:nvPr/>
        </p:nvSpPr>
        <p:spPr bwMode="auto">
          <a:xfrm flipH="1">
            <a:off x="7410450" y="3175"/>
            <a:ext cx="712788" cy="5842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5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6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77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78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9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4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0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3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4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6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7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98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9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0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11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3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4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5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6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17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18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9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0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24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25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26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27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28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29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30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70" name="ClipArt Placeholder 9"/>
          <p:cNvSpPr>
            <a:spLocks noGrp="1"/>
          </p:cNvSpPr>
          <p:nvPr>
            <p:ph type="clipArt" sz="quarter" idx="49"/>
          </p:nvPr>
        </p:nvSpPr>
        <p:spPr>
          <a:xfrm>
            <a:off x="341834" y="3721341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177" name="ClipArt Placeholder 9"/>
          <p:cNvSpPr>
            <a:spLocks noGrp="1"/>
          </p:cNvSpPr>
          <p:nvPr>
            <p:ph type="clipArt" sz="quarter" idx="56"/>
          </p:nvPr>
        </p:nvSpPr>
        <p:spPr>
          <a:xfrm>
            <a:off x="2093047" y="3721341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184" name="ClipArt Placeholder 9"/>
          <p:cNvSpPr>
            <a:spLocks noGrp="1"/>
          </p:cNvSpPr>
          <p:nvPr>
            <p:ph type="clipArt" sz="quarter" idx="63"/>
          </p:nvPr>
        </p:nvSpPr>
        <p:spPr>
          <a:xfrm>
            <a:off x="3844259" y="3721341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191" name="ClipArt Placeholder 9"/>
          <p:cNvSpPr>
            <a:spLocks noGrp="1"/>
          </p:cNvSpPr>
          <p:nvPr>
            <p:ph type="clipArt" sz="quarter" idx="70"/>
          </p:nvPr>
        </p:nvSpPr>
        <p:spPr>
          <a:xfrm>
            <a:off x="5595471" y="3721341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198" name="ClipArt Placeholder 9"/>
          <p:cNvSpPr>
            <a:spLocks noGrp="1"/>
          </p:cNvSpPr>
          <p:nvPr>
            <p:ph type="clipArt" sz="quarter" idx="77"/>
          </p:nvPr>
        </p:nvSpPr>
        <p:spPr>
          <a:xfrm>
            <a:off x="7346684" y="3721341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324" name="Title 323"/>
          <p:cNvSpPr>
            <a:spLocks noGrp="1"/>
          </p:cNvSpPr>
          <p:nvPr>
            <p:ph type="title"/>
          </p:nvPr>
        </p:nvSpPr>
        <p:spPr>
          <a:xfrm>
            <a:off x="343401" y="301625"/>
            <a:ext cx="8439652" cy="668193"/>
          </a:xfrm>
        </p:spPr>
        <p:txBody>
          <a:bodyPr/>
          <a:lstStyle>
            <a:lvl1pPr>
              <a:defRPr b="0" i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1" name="Text Placeholder 2"/>
          <p:cNvSpPr>
            <a:spLocks noGrp="1"/>
          </p:cNvSpPr>
          <p:nvPr>
            <p:ph type="body" sz="quarter" idx="50"/>
          </p:nvPr>
        </p:nvSpPr>
        <p:spPr>
          <a:xfrm>
            <a:off x="603491" y="3775118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2" name="Picture Placeholder 4"/>
          <p:cNvSpPr>
            <a:spLocks noGrp="1"/>
          </p:cNvSpPr>
          <p:nvPr>
            <p:ph type="pic" sz="quarter" idx="51"/>
          </p:nvPr>
        </p:nvSpPr>
        <p:spPr>
          <a:xfrm>
            <a:off x="476491" y="4049120"/>
            <a:ext cx="1187450" cy="492125"/>
          </a:xfrm>
        </p:spPr>
        <p:txBody>
          <a:bodyPr/>
          <a:lstStyle>
            <a:lvl1pPr algn="ctr">
              <a:defRPr sz="11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73" name="Text Placeholder 2"/>
          <p:cNvSpPr>
            <a:spLocks noGrp="1"/>
          </p:cNvSpPr>
          <p:nvPr>
            <p:ph type="body" sz="quarter" idx="52"/>
          </p:nvPr>
        </p:nvSpPr>
        <p:spPr>
          <a:xfrm>
            <a:off x="465099" y="459973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4" name="Text Placeholder 2"/>
          <p:cNvSpPr>
            <a:spLocks noGrp="1"/>
          </p:cNvSpPr>
          <p:nvPr>
            <p:ph type="body" sz="quarter" idx="53"/>
          </p:nvPr>
        </p:nvSpPr>
        <p:spPr>
          <a:xfrm>
            <a:off x="465099" y="487373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5" name="Text Placeholder 2"/>
          <p:cNvSpPr>
            <a:spLocks noGrp="1"/>
          </p:cNvSpPr>
          <p:nvPr>
            <p:ph type="body" sz="quarter" idx="54"/>
          </p:nvPr>
        </p:nvSpPr>
        <p:spPr>
          <a:xfrm>
            <a:off x="465099" y="5147738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6" name="Text Placeholder 2"/>
          <p:cNvSpPr>
            <a:spLocks noGrp="1"/>
          </p:cNvSpPr>
          <p:nvPr>
            <p:ph type="body" sz="quarter" idx="55"/>
          </p:nvPr>
        </p:nvSpPr>
        <p:spPr>
          <a:xfrm>
            <a:off x="465099" y="541267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8" name="Text Placeholder 2"/>
          <p:cNvSpPr>
            <a:spLocks noGrp="1"/>
          </p:cNvSpPr>
          <p:nvPr>
            <p:ph type="body" sz="quarter" idx="57"/>
          </p:nvPr>
        </p:nvSpPr>
        <p:spPr>
          <a:xfrm>
            <a:off x="2321508" y="3775118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9" name="Picture Placeholder 4"/>
          <p:cNvSpPr>
            <a:spLocks noGrp="1"/>
          </p:cNvSpPr>
          <p:nvPr>
            <p:ph type="pic" sz="quarter" idx="58"/>
          </p:nvPr>
        </p:nvSpPr>
        <p:spPr>
          <a:xfrm>
            <a:off x="2194508" y="4049120"/>
            <a:ext cx="1187450" cy="492125"/>
          </a:xfrm>
        </p:spPr>
        <p:txBody>
          <a:bodyPr/>
          <a:lstStyle>
            <a:lvl1pPr algn="ctr">
              <a:defRPr sz="11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80" name="Text Placeholder 2"/>
          <p:cNvSpPr>
            <a:spLocks noGrp="1"/>
          </p:cNvSpPr>
          <p:nvPr>
            <p:ph type="body" sz="quarter" idx="59"/>
          </p:nvPr>
        </p:nvSpPr>
        <p:spPr>
          <a:xfrm>
            <a:off x="2183116" y="459973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1" name="Text Placeholder 2"/>
          <p:cNvSpPr>
            <a:spLocks noGrp="1"/>
          </p:cNvSpPr>
          <p:nvPr>
            <p:ph type="body" sz="quarter" idx="60"/>
          </p:nvPr>
        </p:nvSpPr>
        <p:spPr>
          <a:xfrm>
            <a:off x="2183116" y="487373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2" name="Text Placeholder 2"/>
          <p:cNvSpPr>
            <a:spLocks noGrp="1"/>
          </p:cNvSpPr>
          <p:nvPr>
            <p:ph type="body" sz="quarter" idx="61"/>
          </p:nvPr>
        </p:nvSpPr>
        <p:spPr>
          <a:xfrm>
            <a:off x="2183116" y="5147738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3" name="Text Placeholder 2"/>
          <p:cNvSpPr>
            <a:spLocks noGrp="1"/>
          </p:cNvSpPr>
          <p:nvPr>
            <p:ph type="body" sz="quarter" idx="62"/>
          </p:nvPr>
        </p:nvSpPr>
        <p:spPr>
          <a:xfrm>
            <a:off x="2183116" y="541267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5" name="Text Placeholder 2"/>
          <p:cNvSpPr>
            <a:spLocks noGrp="1"/>
          </p:cNvSpPr>
          <p:nvPr>
            <p:ph type="body" sz="quarter" idx="64"/>
          </p:nvPr>
        </p:nvSpPr>
        <p:spPr>
          <a:xfrm>
            <a:off x="4101439" y="3775118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6" name="Picture Placeholder 4"/>
          <p:cNvSpPr>
            <a:spLocks noGrp="1"/>
          </p:cNvSpPr>
          <p:nvPr>
            <p:ph type="pic" sz="quarter" idx="65"/>
          </p:nvPr>
        </p:nvSpPr>
        <p:spPr>
          <a:xfrm>
            <a:off x="3974439" y="4049120"/>
            <a:ext cx="1187450" cy="492125"/>
          </a:xfrm>
        </p:spPr>
        <p:txBody>
          <a:bodyPr/>
          <a:lstStyle>
            <a:lvl1pPr algn="ctr">
              <a:defRPr sz="11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87" name="Text Placeholder 2"/>
          <p:cNvSpPr>
            <a:spLocks noGrp="1"/>
          </p:cNvSpPr>
          <p:nvPr>
            <p:ph type="body" sz="quarter" idx="66"/>
          </p:nvPr>
        </p:nvSpPr>
        <p:spPr>
          <a:xfrm>
            <a:off x="3963047" y="459973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8" name="Text Placeholder 2"/>
          <p:cNvSpPr>
            <a:spLocks noGrp="1"/>
          </p:cNvSpPr>
          <p:nvPr>
            <p:ph type="body" sz="quarter" idx="67"/>
          </p:nvPr>
        </p:nvSpPr>
        <p:spPr>
          <a:xfrm>
            <a:off x="3963047" y="487373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9" name="Text Placeholder 2"/>
          <p:cNvSpPr>
            <a:spLocks noGrp="1"/>
          </p:cNvSpPr>
          <p:nvPr>
            <p:ph type="body" sz="quarter" idx="68"/>
          </p:nvPr>
        </p:nvSpPr>
        <p:spPr>
          <a:xfrm>
            <a:off x="3963047" y="5147738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0" name="Text Placeholder 2"/>
          <p:cNvSpPr>
            <a:spLocks noGrp="1"/>
          </p:cNvSpPr>
          <p:nvPr>
            <p:ph type="body" sz="quarter" idx="69"/>
          </p:nvPr>
        </p:nvSpPr>
        <p:spPr>
          <a:xfrm>
            <a:off x="3963047" y="541267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2" name="Text Placeholder 2"/>
          <p:cNvSpPr>
            <a:spLocks noGrp="1"/>
          </p:cNvSpPr>
          <p:nvPr>
            <p:ph type="body" sz="quarter" idx="71"/>
          </p:nvPr>
        </p:nvSpPr>
        <p:spPr>
          <a:xfrm>
            <a:off x="5863108" y="3775118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3" name="Picture Placeholder 4"/>
          <p:cNvSpPr>
            <a:spLocks noGrp="1"/>
          </p:cNvSpPr>
          <p:nvPr>
            <p:ph type="pic" sz="quarter" idx="72"/>
          </p:nvPr>
        </p:nvSpPr>
        <p:spPr>
          <a:xfrm>
            <a:off x="5736108" y="4049120"/>
            <a:ext cx="1187450" cy="492125"/>
          </a:xfrm>
        </p:spPr>
        <p:txBody>
          <a:bodyPr/>
          <a:lstStyle>
            <a:lvl1pPr algn="ctr">
              <a:defRPr sz="11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94" name="Text Placeholder 2"/>
          <p:cNvSpPr>
            <a:spLocks noGrp="1"/>
          </p:cNvSpPr>
          <p:nvPr>
            <p:ph type="body" sz="quarter" idx="73"/>
          </p:nvPr>
        </p:nvSpPr>
        <p:spPr>
          <a:xfrm>
            <a:off x="5724716" y="459973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5" name="Text Placeholder 2"/>
          <p:cNvSpPr>
            <a:spLocks noGrp="1"/>
          </p:cNvSpPr>
          <p:nvPr>
            <p:ph type="body" sz="quarter" idx="74"/>
          </p:nvPr>
        </p:nvSpPr>
        <p:spPr>
          <a:xfrm>
            <a:off x="5724716" y="487373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6" name="Text Placeholder 2"/>
          <p:cNvSpPr>
            <a:spLocks noGrp="1"/>
          </p:cNvSpPr>
          <p:nvPr>
            <p:ph type="body" sz="quarter" idx="75"/>
          </p:nvPr>
        </p:nvSpPr>
        <p:spPr>
          <a:xfrm>
            <a:off x="5724716" y="5147738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7" name="Text Placeholder 2"/>
          <p:cNvSpPr>
            <a:spLocks noGrp="1"/>
          </p:cNvSpPr>
          <p:nvPr>
            <p:ph type="body" sz="quarter" idx="76"/>
          </p:nvPr>
        </p:nvSpPr>
        <p:spPr>
          <a:xfrm>
            <a:off x="5724716" y="541267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9" name="Text Placeholder 2"/>
          <p:cNvSpPr>
            <a:spLocks noGrp="1"/>
          </p:cNvSpPr>
          <p:nvPr>
            <p:ph type="body" sz="quarter" idx="78"/>
          </p:nvPr>
        </p:nvSpPr>
        <p:spPr>
          <a:xfrm>
            <a:off x="7636461" y="3775118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0" name="Picture Placeholder 4"/>
          <p:cNvSpPr>
            <a:spLocks noGrp="1"/>
          </p:cNvSpPr>
          <p:nvPr>
            <p:ph type="pic" sz="quarter" idx="79"/>
          </p:nvPr>
        </p:nvSpPr>
        <p:spPr>
          <a:xfrm>
            <a:off x="7509461" y="4049120"/>
            <a:ext cx="1187450" cy="492125"/>
          </a:xfrm>
        </p:spPr>
        <p:txBody>
          <a:bodyPr/>
          <a:lstStyle>
            <a:lvl1pPr algn="ctr">
              <a:defRPr sz="11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201" name="Text Placeholder 2"/>
          <p:cNvSpPr>
            <a:spLocks noGrp="1"/>
          </p:cNvSpPr>
          <p:nvPr>
            <p:ph type="body" sz="quarter" idx="80"/>
          </p:nvPr>
        </p:nvSpPr>
        <p:spPr>
          <a:xfrm>
            <a:off x="7498069" y="459973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2" name="Text Placeholder 2"/>
          <p:cNvSpPr>
            <a:spLocks noGrp="1"/>
          </p:cNvSpPr>
          <p:nvPr>
            <p:ph type="body" sz="quarter" idx="81"/>
          </p:nvPr>
        </p:nvSpPr>
        <p:spPr>
          <a:xfrm>
            <a:off x="7498069" y="487373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3" name="Text Placeholder 2"/>
          <p:cNvSpPr>
            <a:spLocks noGrp="1"/>
          </p:cNvSpPr>
          <p:nvPr>
            <p:ph type="body" sz="quarter" idx="82"/>
          </p:nvPr>
        </p:nvSpPr>
        <p:spPr>
          <a:xfrm>
            <a:off x="7498069" y="5147738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4" name="Text Placeholder 2"/>
          <p:cNvSpPr>
            <a:spLocks noGrp="1"/>
          </p:cNvSpPr>
          <p:nvPr>
            <p:ph type="body" sz="quarter" idx="83"/>
          </p:nvPr>
        </p:nvSpPr>
        <p:spPr>
          <a:xfrm>
            <a:off x="7498069" y="541267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5" name="ClipArt Placeholder 9"/>
          <p:cNvSpPr>
            <a:spLocks noGrp="1"/>
          </p:cNvSpPr>
          <p:nvPr>
            <p:ph type="clipArt" sz="quarter" idx="84"/>
          </p:nvPr>
        </p:nvSpPr>
        <p:spPr>
          <a:xfrm>
            <a:off x="349091" y="1370027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206" name="ClipArt Placeholder 9"/>
          <p:cNvSpPr>
            <a:spLocks noGrp="1"/>
          </p:cNvSpPr>
          <p:nvPr>
            <p:ph type="clipArt" sz="quarter" idx="85"/>
          </p:nvPr>
        </p:nvSpPr>
        <p:spPr>
          <a:xfrm>
            <a:off x="2100304" y="1370027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207" name="ClipArt Placeholder 9"/>
          <p:cNvSpPr>
            <a:spLocks noGrp="1"/>
          </p:cNvSpPr>
          <p:nvPr>
            <p:ph type="clipArt" sz="quarter" idx="86"/>
          </p:nvPr>
        </p:nvSpPr>
        <p:spPr>
          <a:xfrm>
            <a:off x="3851516" y="1370027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208" name="ClipArt Placeholder 9"/>
          <p:cNvSpPr>
            <a:spLocks noGrp="1"/>
          </p:cNvSpPr>
          <p:nvPr>
            <p:ph type="clipArt" sz="quarter" idx="87"/>
          </p:nvPr>
        </p:nvSpPr>
        <p:spPr>
          <a:xfrm>
            <a:off x="5602728" y="1370027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209" name="ClipArt Placeholder 9"/>
          <p:cNvSpPr>
            <a:spLocks noGrp="1"/>
          </p:cNvSpPr>
          <p:nvPr>
            <p:ph type="clipArt" sz="quarter" idx="88"/>
          </p:nvPr>
        </p:nvSpPr>
        <p:spPr>
          <a:xfrm>
            <a:off x="7353941" y="1370027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210" name="Text Placeholder 2"/>
          <p:cNvSpPr>
            <a:spLocks noGrp="1"/>
          </p:cNvSpPr>
          <p:nvPr>
            <p:ph type="body" sz="quarter" idx="89"/>
          </p:nvPr>
        </p:nvSpPr>
        <p:spPr>
          <a:xfrm>
            <a:off x="610748" y="1423804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1" name="Picture Placeholder 4"/>
          <p:cNvSpPr>
            <a:spLocks noGrp="1"/>
          </p:cNvSpPr>
          <p:nvPr>
            <p:ph type="pic" sz="quarter" idx="90"/>
          </p:nvPr>
        </p:nvSpPr>
        <p:spPr>
          <a:xfrm>
            <a:off x="483748" y="1697806"/>
            <a:ext cx="1187450" cy="492125"/>
          </a:xfrm>
        </p:spPr>
        <p:txBody>
          <a:bodyPr/>
          <a:lstStyle>
            <a:lvl1pPr algn="ctr">
              <a:defRPr sz="110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212" name="Text Placeholder 2"/>
          <p:cNvSpPr>
            <a:spLocks noGrp="1"/>
          </p:cNvSpPr>
          <p:nvPr>
            <p:ph type="body" sz="quarter" idx="91"/>
          </p:nvPr>
        </p:nvSpPr>
        <p:spPr>
          <a:xfrm>
            <a:off x="472356" y="224842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3" name="Text Placeholder 2"/>
          <p:cNvSpPr>
            <a:spLocks noGrp="1"/>
          </p:cNvSpPr>
          <p:nvPr>
            <p:ph type="body" sz="quarter" idx="92"/>
          </p:nvPr>
        </p:nvSpPr>
        <p:spPr>
          <a:xfrm>
            <a:off x="472356" y="2522422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4" name="Text Placeholder 2"/>
          <p:cNvSpPr>
            <a:spLocks noGrp="1"/>
          </p:cNvSpPr>
          <p:nvPr>
            <p:ph type="body" sz="quarter" idx="93"/>
          </p:nvPr>
        </p:nvSpPr>
        <p:spPr>
          <a:xfrm>
            <a:off x="472356" y="279642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5" name="Text Placeholder 2"/>
          <p:cNvSpPr>
            <a:spLocks noGrp="1"/>
          </p:cNvSpPr>
          <p:nvPr>
            <p:ph type="body" sz="quarter" idx="94"/>
          </p:nvPr>
        </p:nvSpPr>
        <p:spPr>
          <a:xfrm>
            <a:off x="472356" y="306135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6" name="Text Placeholder 2"/>
          <p:cNvSpPr>
            <a:spLocks noGrp="1"/>
          </p:cNvSpPr>
          <p:nvPr>
            <p:ph type="body" sz="quarter" idx="95"/>
          </p:nvPr>
        </p:nvSpPr>
        <p:spPr>
          <a:xfrm>
            <a:off x="2328765" y="1423804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7" name="Picture Placeholder 4"/>
          <p:cNvSpPr>
            <a:spLocks noGrp="1"/>
          </p:cNvSpPr>
          <p:nvPr>
            <p:ph type="pic" sz="quarter" idx="96"/>
          </p:nvPr>
        </p:nvSpPr>
        <p:spPr>
          <a:xfrm>
            <a:off x="2201765" y="1697806"/>
            <a:ext cx="1187450" cy="492125"/>
          </a:xfrm>
        </p:spPr>
        <p:txBody>
          <a:bodyPr/>
          <a:lstStyle>
            <a:lvl1pPr algn="ctr">
              <a:defRPr sz="110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218" name="Text Placeholder 2"/>
          <p:cNvSpPr>
            <a:spLocks noGrp="1"/>
          </p:cNvSpPr>
          <p:nvPr>
            <p:ph type="body" sz="quarter" idx="97"/>
          </p:nvPr>
        </p:nvSpPr>
        <p:spPr>
          <a:xfrm>
            <a:off x="2190373" y="224842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9" name="Text Placeholder 2"/>
          <p:cNvSpPr>
            <a:spLocks noGrp="1"/>
          </p:cNvSpPr>
          <p:nvPr>
            <p:ph type="body" sz="quarter" idx="98"/>
          </p:nvPr>
        </p:nvSpPr>
        <p:spPr>
          <a:xfrm>
            <a:off x="2190373" y="2522422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0" name="Text Placeholder 2"/>
          <p:cNvSpPr>
            <a:spLocks noGrp="1"/>
          </p:cNvSpPr>
          <p:nvPr>
            <p:ph type="body" sz="quarter" idx="99"/>
          </p:nvPr>
        </p:nvSpPr>
        <p:spPr>
          <a:xfrm>
            <a:off x="2190373" y="279642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1" name="Text Placeholder 2"/>
          <p:cNvSpPr>
            <a:spLocks noGrp="1"/>
          </p:cNvSpPr>
          <p:nvPr>
            <p:ph type="body" sz="quarter" idx="100"/>
          </p:nvPr>
        </p:nvSpPr>
        <p:spPr>
          <a:xfrm>
            <a:off x="2190373" y="306135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2" name="Text Placeholder 2"/>
          <p:cNvSpPr>
            <a:spLocks noGrp="1"/>
          </p:cNvSpPr>
          <p:nvPr>
            <p:ph type="body" sz="quarter" idx="101"/>
          </p:nvPr>
        </p:nvSpPr>
        <p:spPr>
          <a:xfrm>
            <a:off x="4108696" y="1423804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3" name="Picture Placeholder 4"/>
          <p:cNvSpPr>
            <a:spLocks noGrp="1"/>
          </p:cNvSpPr>
          <p:nvPr>
            <p:ph type="pic" sz="quarter" idx="102"/>
          </p:nvPr>
        </p:nvSpPr>
        <p:spPr>
          <a:xfrm>
            <a:off x="3981696" y="1697806"/>
            <a:ext cx="1187450" cy="492125"/>
          </a:xfrm>
        </p:spPr>
        <p:txBody>
          <a:bodyPr/>
          <a:lstStyle>
            <a:lvl1pPr algn="ctr">
              <a:defRPr sz="110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224" name="Text Placeholder 2"/>
          <p:cNvSpPr>
            <a:spLocks noGrp="1"/>
          </p:cNvSpPr>
          <p:nvPr>
            <p:ph type="body" sz="quarter" idx="103"/>
          </p:nvPr>
        </p:nvSpPr>
        <p:spPr>
          <a:xfrm>
            <a:off x="3970304" y="224842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5" name="Text Placeholder 2"/>
          <p:cNvSpPr>
            <a:spLocks noGrp="1"/>
          </p:cNvSpPr>
          <p:nvPr>
            <p:ph type="body" sz="quarter" idx="104"/>
          </p:nvPr>
        </p:nvSpPr>
        <p:spPr>
          <a:xfrm>
            <a:off x="3970304" y="2522422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6" name="Text Placeholder 2"/>
          <p:cNvSpPr>
            <a:spLocks noGrp="1"/>
          </p:cNvSpPr>
          <p:nvPr>
            <p:ph type="body" sz="quarter" idx="105"/>
          </p:nvPr>
        </p:nvSpPr>
        <p:spPr>
          <a:xfrm>
            <a:off x="3970304" y="279642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7" name="Text Placeholder 2"/>
          <p:cNvSpPr>
            <a:spLocks noGrp="1"/>
          </p:cNvSpPr>
          <p:nvPr>
            <p:ph type="body" sz="quarter" idx="106"/>
          </p:nvPr>
        </p:nvSpPr>
        <p:spPr>
          <a:xfrm>
            <a:off x="3970304" y="306135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8" name="Text Placeholder 2"/>
          <p:cNvSpPr>
            <a:spLocks noGrp="1"/>
          </p:cNvSpPr>
          <p:nvPr>
            <p:ph type="body" sz="quarter" idx="107"/>
          </p:nvPr>
        </p:nvSpPr>
        <p:spPr>
          <a:xfrm>
            <a:off x="5870365" y="1423804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9" name="Picture Placeholder 4"/>
          <p:cNvSpPr>
            <a:spLocks noGrp="1"/>
          </p:cNvSpPr>
          <p:nvPr>
            <p:ph type="pic" sz="quarter" idx="108"/>
          </p:nvPr>
        </p:nvSpPr>
        <p:spPr>
          <a:xfrm>
            <a:off x="5743365" y="1697806"/>
            <a:ext cx="1187450" cy="492125"/>
          </a:xfrm>
        </p:spPr>
        <p:txBody>
          <a:bodyPr/>
          <a:lstStyle>
            <a:lvl1pPr algn="ctr">
              <a:defRPr sz="110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230" name="Text Placeholder 2"/>
          <p:cNvSpPr>
            <a:spLocks noGrp="1"/>
          </p:cNvSpPr>
          <p:nvPr>
            <p:ph type="body" sz="quarter" idx="109"/>
          </p:nvPr>
        </p:nvSpPr>
        <p:spPr>
          <a:xfrm>
            <a:off x="5731973" y="224842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1" name="Text Placeholder 2"/>
          <p:cNvSpPr>
            <a:spLocks noGrp="1"/>
          </p:cNvSpPr>
          <p:nvPr>
            <p:ph type="body" sz="quarter" idx="110"/>
          </p:nvPr>
        </p:nvSpPr>
        <p:spPr>
          <a:xfrm>
            <a:off x="5731973" y="2522422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2" name="Text Placeholder 2"/>
          <p:cNvSpPr>
            <a:spLocks noGrp="1"/>
          </p:cNvSpPr>
          <p:nvPr>
            <p:ph type="body" sz="quarter" idx="111"/>
          </p:nvPr>
        </p:nvSpPr>
        <p:spPr>
          <a:xfrm>
            <a:off x="5731973" y="279642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3" name="Text Placeholder 2"/>
          <p:cNvSpPr>
            <a:spLocks noGrp="1"/>
          </p:cNvSpPr>
          <p:nvPr>
            <p:ph type="body" sz="quarter" idx="112"/>
          </p:nvPr>
        </p:nvSpPr>
        <p:spPr>
          <a:xfrm>
            <a:off x="5731973" y="306135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4" name="Text Placeholder 2"/>
          <p:cNvSpPr>
            <a:spLocks noGrp="1"/>
          </p:cNvSpPr>
          <p:nvPr>
            <p:ph type="body" sz="quarter" idx="113"/>
          </p:nvPr>
        </p:nvSpPr>
        <p:spPr>
          <a:xfrm>
            <a:off x="7643718" y="1423804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5" name="Picture Placeholder 4"/>
          <p:cNvSpPr>
            <a:spLocks noGrp="1"/>
          </p:cNvSpPr>
          <p:nvPr>
            <p:ph type="pic" sz="quarter" idx="114"/>
          </p:nvPr>
        </p:nvSpPr>
        <p:spPr>
          <a:xfrm>
            <a:off x="7516718" y="1697806"/>
            <a:ext cx="1187450" cy="492125"/>
          </a:xfrm>
        </p:spPr>
        <p:txBody>
          <a:bodyPr/>
          <a:lstStyle>
            <a:lvl1pPr algn="ctr">
              <a:defRPr sz="110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236" name="Text Placeholder 2"/>
          <p:cNvSpPr>
            <a:spLocks noGrp="1"/>
          </p:cNvSpPr>
          <p:nvPr>
            <p:ph type="body" sz="quarter" idx="115"/>
          </p:nvPr>
        </p:nvSpPr>
        <p:spPr>
          <a:xfrm>
            <a:off x="7505326" y="224842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7" name="Text Placeholder 2"/>
          <p:cNvSpPr>
            <a:spLocks noGrp="1"/>
          </p:cNvSpPr>
          <p:nvPr>
            <p:ph type="body" sz="quarter" idx="116"/>
          </p:nvPr>
        </p:nvSpPr>
        <p:spPr>
          <a:xfrm>
            <a:off x="7505326" y="2522422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8" name="Text Placeholder 2"/>
          <p:cNvSpPr>
            <a:spLocks noGrp="1"/>
          </p:cNvSpPr>
          <p:nvPr>
            <p:ph type="body" sz="quarter" idx="117"/>
          </p:nvPr>
        </p:nvSpPr>
        <p:spPr>
          <a:xfrm>
            <a:off x="7505326" y="279642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9" name="Text Placeholder 2"/>
          <p:cNvSpPr>
            <a:spLocks noGrp="1"/>
          </p:cNvSpPr>
          <p:nvPr>
            <p:ph type="body" sz="quarter" idx="118"/>
          </p:nvPr>
        </p:nvSpPr>
        <p:spPr>
          <a:xfrm>
            <a:off x="7505326" y="306135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1" name="Footer Placeholder 6"/>
          <p:cNvSpPr>
            <a:spLocks noGrp="1"/>
          </p:cNvSpPr>
          <p:nvPr>
            <p:ph type="ftr" sz="quarter" idx="1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sp>
        <p:nvSpPr>
          <p:cNvPr id="132" name="Slide Number Placeholder 7"/>
          <p:cNvSpPr>
            <a:spLocks noGrp="1"/>
          </p:cNvSpPr>
          <p:nvPr>
            <p:ph type="sldNum" sz="quarter" idx="120"/>
          </p:nvPr>
        </p:nvSpPr>
        <p:spPr/>
        <p:txBody>
          <a:bodyPr/>
          <a:lstStyle>
            <a:lvl1pPr>
              <a:defRPr/>
            </a:lvl1pPr>
          </a:lstStyle>
          <a:p>
            <a:fld id="{401E7F0E-CF45-461E-B98D-4404F2810D0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79660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136106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0480" y="3200401"/>
            <a:ext cx="3627120" cy="761999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5100638" y="3982720"/>
            <a:ext cx="3647122" cy="1767839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E51F3D-1C24-4D07-9BA8-EEFCB6189B3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700913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5175250" y="5302250"/>
            <a:ext cx="3968750" cy="15557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algn="ctr">
              <a:defRPr baseline="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110480" y="3200401"/>
            <a:ext cx="3627120" cy="761999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5100638" y="3982720"/>
            <a:ext cx="3647122" cy="1767839"/>
          </a:xfrm>
        </p:spPr>
        <p:txBody>
          <a:bodyPr/>
          <a:lstStyle>
            <a:lvl1pPr>
              <a:defRPr b="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990185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hart Placeholder 4"/>
          <p:cNvSpPr>
            <a:spLocks noGrp="1"/>
          </p:cNvSpPr>
          <p:nvPr>
            <p:ph type="chart" sz="quarter" idx="18"/>
          </p:nvPr>
        </p:nvSpPr>
        <p:spPr>
          <a:xfrm>
            <a:off x="349250" y="1132417"/>
            <a:ext cx="8445500" cy="5069416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7475"/>
            <a:ext cx="8410104" cy="708526"/>
          </a:xfrm>
        </p:spPr>
        <p:txBody>
          <a:bodyPr/>
          <a:lstStyle>
            <a:lvl1pPr>
              <a:defRPr sz="2200" b="0" i="0" cap="none" baseline="0">
                <a:solidFill>
                  <a:schemeClr val="tx1"/>
                </a:solidFill>
                <a:latin typeface="+mj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9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3FFD69-67A9-4B0D-B908-B3D8BE970BD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34599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hart Placeholder 4"/>
          <p:cNvSpPr>
            <a:spLocks noGrp="1"/>
          </p:cNvSpPr>
          <p:nvPr>
            <p:ph type="chart" sz="quarter" idx="18"/>
          </p:nvPr>
        </p:nvSpPr>
        <p:spPr>
          <a:xfrm>
            <a:off x="349250" y="1147233"/>
            <a:ext cx="4159249" cy="504825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7475"/>
            <a:ext cx="8410104" cy="708526"/>
          </a:xfrm>
        </p:spPr>
        <p:txBody>
          <a:bodyPr/>
          <a:lstStyle>
            <a:lvl1pPr>
              <a:defRPr sz="2200" b="0" i="0" cap="none" baseline="0">
                <a:solidFill>
                  <a:srgbClr val="021F43"/>
                </a:solidFill>
                <a:latin typeface="+mj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Chart Placeholder 4"/>
          <p:cNvSpPr>
            <a:spLocks noGrp="1"/>
          </p:cNvSpPr>
          <p:nvPr>
            <p:ph type="chart" sz="quarter" idx="19"/>
          </p:nvPr>
        </p:nvSpPr>
        <p:spPr>
          <a:xfrm>
            <a:off x="4607983" y="1147233"/>
            <a:ext cx="4159249" cy="504825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2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187ACF-9023-4E82-A01A-7F9C0424765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294294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hart Placeholder 4"/>
          <p:cNvSpPr>
            <a:spLocks noGrp="1"/>
          </p:cNvSpPr>
          <p:nvPr>
            <p:ph type="chart" sz="quarter" idx="18"/>
          </p:nvPr>
        </p:nvSpPr>
        <p:spPr>
          <a:xfrm>
            <a:off x="349250" y="1147233"/>
            <a:ext cx="4159249" cy="504825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7475"/>
            <a:ext cx="8410104" cy="708526"/>
          </a:xfrm>
        </p:spPr>
        <p:txBody>
          <a:bodyPr/>
          <a:lstStyle>
            <a:lvl1pPr>
              <a:defRPr sz="2200" b="0" i="0" cap="none" baseline="0">
                <a:solidFill>
                  <a:srgbClr val="021F43"/>
                </a:solidFill>
                <a:latin typeface="+mj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Chart Placeholder 4"/>
          <p:cNvSpPr>
            <a:spLocks noGrp="1"/>
          </p:cNvSpPr>
          <p:nvPr>
            <p:ph type="chart" sz="quarter" idx="19"/>
          </p:nvPr>
        </p:nvSpPr>
        <p:spPr>
          <a:xfrm>
            <a:off x="4607983" y="1147233"/>
            <a:ext cx="4159249" cy="2461684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8" name="Chart Placeholder 4"/>
          <p:cNvSpPr>
            <a:spLocks noGrp="1"/>
          </p:cNvSpPr>
          <p:nvPr>
            <p:ph type="chart" sz="quarter" idx="20"/>
          </p:nvPr>
        </p:nvSpPr>
        <p:spPr>
          <a:xfrm>
            <a:off x="4612216" y="3723217"/>
            <a:ext cx="4159249" cy="2461684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2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0B1146-4BCE-4E45-A87D-4A967ADC4B9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620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632200" y="6435725"/>
            <a:ext cx="1884363" cy="279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5F061E-9660-4C0A-B131-F1FC7C3EB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74910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7475"/>
            <a:ext cx="8410104" cy="708526"/>
          </a:xfrm>
        </p:spPr>
        <p:txBody>
          <a:bodyPr/>
          <a:lstStyle>
            <a:lvl1pPr>
              <a:defRPr sz="2200" b="0" i="0" cap="none" baseline="0">
                <a:solidFill>
                  <a:srgbClr val="021F43"/>
                </a:solidFill>
                <a:latin typeface="+mj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Chart Placeholder 4"/>
          <p:cNvSpPr>
            <a:spLocks noGrp="1"/>
          </p:cNvSpPr>
          <p:nvPr>
            <p:ph type="chart" sz="quarter" idx="19"/>
          </p:nvPr>
        </p:nvSpPr>
        <p:spPr>
          <a:xfrm>
            <a:off x="4607983" y="1147233"/>
            <a:ext cx="4159249" cy="2461684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8" name="Chart Placeholder 4"/>
          <p:cNvSpPr>
            <a:spLocks noGrp="1"/>
          </p:cNvSpPr>
          <p:nvPr>
            <p:ph type="chart" sz="quarter" idx="20"/>
          </p:nvPr>
        </p:nvSpPr>
        <p:spPr>
          <a:xfrm>
            <a:off x="4612216" y="3723217"/>
            <a:ext cx="4159249" cy="2461684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9" name="Chart Placeholder 4"/>
          <p:cNvSpPr>
            <a:spLocks noGrp="1"/>
          </p:cNvSpPr>
          <p:nvPr>
            <p:ph type="chart" sz="quarter" idx="21"/>
          </p:nvPr>
        </p:nvSpPr>
        <p:spPr>
          <a:xfrm>
            <a:off x="347133" y="1140883"/>
            <a:ext cx="4159249" cy="2461684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14" name="Chart Placeholder 4"/>
          <p:cNvSpPr>
            <a:spLocks noGrp="1"/>
          </p:cNvSpPr>
          <p:nvPr>
            <p:ph type="chart" sz="quarter" idx="22"/>
          </p:nvPr>
        </p:nvSpPr>
        <p:spPr>
          <a:xfrm>
            <a:off x="351366" y="3716867"/>
            <a:ext cx="4159249" cy="2461684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2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85AA83-C9DC-4C71-8A99-4730704C9F8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76065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3" y="288636"/>
            <a:ext cx="8533067" cy="461819"/>
          </a:xfrm>
        </p:spPr>
        <p:txBody>
          <a:bodyPr anchor="b"/>
          <a:lstStyle>
            <a:lvl1pPr>
              <a:defRPr sz="2200" b="0" i="0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able Placeholder 5"/>
          <p:cNvSpPr>
            <a:spLocks noGrp="1"/>
          </p:cNvSpPr>
          <p:nvPr>
            <p:ph type="tbl" sz="quarter" idx="13"/>
          </p:nvPr>
        </p:nvSpPr>
        <p:spPr>
          <a:xfrm>
            <a:off x="349779" y="968963"/>
            <a:ext cx="8529637" cy="5349287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95A44E-289D-4321-81B0-1C385B2D7CB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381563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573338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17, 2015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Footer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EB1DA-FFB7-4C0C-B4FC-F328026199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19546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Geometric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7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8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28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1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7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8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4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5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6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7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8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9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0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1" name="Rectangle 60"/>
          <p:cNvSpPr>
            <a:spLocks noChangeArrowheads="1"/>
          </p:cNvSpPr>
          <p:nvPr/>
        </p:nvSpPr>
        <p:spPr bwMode="auto">
          <a:xfrm>
            <a:off x="0" y="2828925"/>
            <a:ext cx="9144000" cy="17621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6853238" y="6346825"/>
            <a:ext cx="196373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865910" y="1306550"/>
            <a:ext cx="7296726" cy="1450437"/>
          </a:xfrm>
        </p:spPr>
        <p:txBody>
          <a:bodyPr lIns="0" tIns="0" rIns="0" bIns="0" anchor="b">
            <a:normAutofit/>
          </a:bodyPr>
          <a:lstStyle>
            <a:lvl1pPr>
              <a:defRPr sz="3800" b="1" cap="none" baseline="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851104" y="3074088"/>
            <a:ext cx="7328771" cy="2397495"/>
          </a:xfrm>
        </p:spPr>
        <p:txBody>
          <a:bodyPr lIns="0" tIns="0" rIns="0" bIns="0">
            <a:normAutofit/>
          </a:bodyPr>
          <a:lstStyle>
            <a:lvl1pPr>
              <a:lnSpc>
                <a:spcPct val="100000"/>
              </a:lnSpc>
              <a:defRPr sz="3000" b="0" i="0" cap="none" baseline="0">
                <a:solidFill>
                  <a:schemeClr val="tx1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205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ht Basic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139A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1336" y="3580"/>
            <a:ext cx="2192664" cy="43144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942138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900" y="0"/>
            <a:ext cx="2324100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8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1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2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32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5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1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2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8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9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0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1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2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3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4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5" name="Rectangle 64"/>
          <p:cNvSpPr>
            <a:spLocks noChangeArrowheads="1"/>
          </p:cNvSpPr>
          <p:nvPr/>
        </p:nvSpPr>
        <p:spPr bwMode="auto">
          <a:xfrm>
            <a:off x="0" y="4292600"/>
            <a:ext cx="9144000" cy="17621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grpSp>
        <p:nvGrpSpPr>
          <p:cNvPr id="66" name="Group 65"/>
          <p:cNvGrpSpPr>
            <a:grpSpLocks/>
          </p:cNvGrpSpPr>
          <p:nvPr/>
        </p:nvGrpSpPr>
        <p:grpSpPr bwMode="auto">
          <a:xfrm>
            <a:off x="6843713" y="6342063"/>
            <a:ext cx="1773237" cy="352425"/>
            <a:chOff x="490511" y="4563533"/>
            <a:chExt cx="5191655" cy="1030111"/>
          </a:xfrm>
        </p:grpSpPr>
        <p:pic>
          <p:nvPicPr>
            <p:cNvPr id="67" name="Picture 6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470"/>
            <a:stretch>
              <a:fillRect/>
            </a:stretch>
          </p:blipFill>
          <p:spPr bwMode="auto">
            <a:xfrm>
              <a:off x="1524000" y="4571932"/>
              <a:ext cx="4158166" cy="1013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8" name="Picture 67" descr="NEW-WHITE-GRADIENT-GLOBES.pn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667"/>
            <a:stretch>
              <a:fillRect/>
            </a:stretch>
          </p:blipFill>
          <p:spPr bwMode="auto">
            <a:xfrm>
              <a:off x="490511" y="4563533"/>
              <a:ext cx="1079501" cy="1030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865910" y="2721693"/>
            <a:ext cx="7296726" cy="1450437"/>
          </a:xfrm>
        </p:spPr>
        <p:txBody>
          <a:bodyPr lIns="0" tIns="0" rIns="0" bIns="0" anchor="b">
            <a:normAutofit/>
          </a:bodyPr>
          <a:lstStyle>
            <a:lvl1pPr>
              <a:defRPr sz="38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851104" y="4523618"/>
            <a:ext cx="7328771" cy="1548191"/>
          </a:xfrm>
        </p:spPr>
        <p:txBody>
          <a:bodyPr lIns="0" tIns="0" rIns="0" bIns="0">
            <a:normAutofit/>
          </a:bodyPr>
          <a:lstStyle>
            <a:lvl1pPr>
              <a:lnSpc>
                <a:spcPct val="100000"/>
              </a:lnSpc>
              <a:defRPr sz="3000" b="0" i="0" cap="none" baseline="0">
                <a:solidFill>
                  <a:schemeClr val="bg1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9157607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Basic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21F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1336" y="3580"/>
            <a:ext cx="2192664" cy="43144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942138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900" y="0"/>
            <a:ext cx="2324100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8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1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2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32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5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1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2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8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9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0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1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2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3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4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5" name="Rectangle 64"/>
          <p:cNvSpPr>
            <a:spLocks noChangeArrowheads="1"/>
          </p:cNvSpPr>
          <p:nvPr/>
        </p:nvSpPr>
        <p:spPr bwMode="auto">
          <a:xfrm>
            <a:off x="0" y="4292600"/>
            <a:ext cx="9144000" cy="17621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grpSp>
        <p:nvGrpSpPr>
          <p:cNvPr id="66" name="Group 65"/>
          <p:cNvGrpSpPr>
            <a:grpSpLocks/>
          </p:cNvGrpSpPr>
          <p:nvPr/>
        </p:nvGrpSpPr>
        <p:grpSpPr bwMode="auto">
          <a:xfrm>
            <a:off x="6843713" y="6342063"/>
            <a:ext cx="1773237" cy="352425"/>
            <a:chOff x="490511" y="4563533"/>
            <a:chExt cx="5191655" cy="1030111"/>
          </a:xfrm>
        </p:grpSpPr>
        <p:pic>
          <p:nvPicPr>
            <p:cNvPr id="67" name="Picture 6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470"/>
            <a:stretch>
              <a:fillRect/>
            </a:stretch>
          </p:blipFill>
          <p:spPr bwMode="auto">
            <a:xfrm>
              <a:off x="1524000" y="4571932"/>
              <a:ext cx="4158166" cy="1013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8" name="Picture 67" descr="NEW-WHITE-GRADIENT-GLOBES.pn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667"/>
            <a:stretch>
              <a:fillRect/>
            </a:stretch>
          </p:blipFill>
          <p:spPr bwMode="auto">
            <a:xfrm>
              <a:off x="490511" y="4563533"/>
              <a:ext cx="1079501" cy="1030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865910" y="2721693"/>
            <a:ext cx="7296726" cy="1450437"/>
          </a:xfrm>
        </p:spPr>
        <p:txBody>
          <a:bodyPr lIns="0" tIns="0" rIns="0" bIns="0" anchor="b">
            <a:normAutofit/>
          </a:bodyPr>
          <a:lstStyle>
            <a:lvl1pPr>
              <a:defRPr sz="38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851104" y="4523618"/>
            <a:ext cx="7328771" cy="1548191"/>
          </a:xfrm>
        </p:spPr>
        <p:txBody>
          <a:bodyPr lIns="0" tIns="0" rIns="0" bIns="0">
            <a:normAutofit/>
          </a:bodyPr>
          <a:lstStyle>
            <a:lvl1pPr>
              <a:lnSpc>
                <a:spcPct val="100000"/>
              </a:lnSpc>
              <a:defRPr sz="3000" b="0" i="0" cap="none" baseline="0">
                <a:solidFill>
                  <a:schemeClr val="bg1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8852919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4213" y="6329363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632200" y="6435725"/>
            <a:ext cx="1884363" cy="279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5F061E-9660-4C0A-B131-F1FC7C3EB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63669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Freeform 1682"/>
          <p:cNvSpPr>
            <a:spLocks/>
          </p:cNvSpPr>
          <p:nvPr userDrawn="1"/>
        </p:nvSpPr>
        <p:spPr bwMode="auto">
          <a:xfrm flipH="1">
            <a:off x="6380163" y="615950"/>
            <a:ext cx="1014412" cy="18954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8" y="110"/>
              </a:cxn>
              <a:cxn ang="0">
                <a:pos x="78" y="216"/>
              </a:cxn>
              <a:cxn ang="0">
                <a:pos x="106" y="304"/>
              </a:cxn>
              <a:cxn ang="0">
                <a:pos x="136" y="398"/>
              </a:cxn>
              <a:cxn ang="0">
                <a:pos x="164" y="506"/>
              </a:cxn>
              <a:cxn ang="0">
                <a:pos x="206" y="672"/>
              </a:cxn>
              <a:cxn ang="0">
                <a:pos x="236" y="788"/>
              </a:cxn>
              <a:cxn ang="0">
                <a:pos x="272" y="990"/>
              </a:cxn>
              <a:cxn ang="0">
                <a:pos x="286" y="1086"/>
              </a:cxn>
              <a:cxn ang="0">
                <a:pos x="302" y="1194"/>
              </a:cxn>
              <a:cxn ang="0">
                <a:pos x="638" y="1194"/>
              </a:cxn>
              <a:cxn ang="0">
                <a:pos x="624" y="1142"/>
              </a:cxn>
              <a:cxn ang="0">
                <a:pos x="598" y="1060"/>
              </a:cxn>
              <a:cxn ang="0">
                <a:pos x="572" y="980"/>
              </a:cxn>
              <a:cxn ang="0">
                <a:pos x="548" y="912"/>
              </a:cxn>
              <a:cxn ang="0">
                <a:pos x="494" y="784"/>
              </a:cxn>
              <a:cxn ang="0">
                <a:pos x="456" y="698"/>
              </a:cxn>
              <a:cxn ang="0">
                <a:pos x="424" y="626"/>
              </a:cxn>
              <a:cxn ang="0">
                <a:pos x="378" y="532"/>
              </a:cxn>
              <a:cxn ang="0">
                <a:pos x="340" y="470"/>
              </a:cxn>
              <a:cxn ang="0">
                <a:pos x="306" y="414"/>
              </a:cxn>
              <a:cxn ang="0">
                <a:pos x="268" y="342"/>
              </a:cxn>
              <a:cxn ang="0">
                <a:pos x="228" y="286"/>
              </a:cxn>
              <a:cxn ang="0">
                <a:pos x="174" y="210"/>
              </a:cxn>
              <a:cxn ang="0">
                <a:pos x="122" y="140"/>
              </a:cxn>
              <a:cxn ang="0">
                <a:pos x="58" y="52"/>
              </a:cxn>
              <a:cxn ang="0">
                <a:pos x="30" y="20"/>
              </a:cxn>
              <a:cxn ang="0">
                <a:pos x="0" y="0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0" name="Freeform 1683"/>
          <p:cNvSpPr>
            <a:spLocks/>
          </p:cNvSpPr>
          <p:nvPr userDrawn="1"/>
        </p:nvSpPr>
        <p:spPr bwMode="auto">
          <a:xfrm flipH="1">
            <a:off x="7410450" y="3175"/>
            <a:ext cx="712788" cy="584200"/>
          </a:xfrm>
          <a:custGeom>
            <a:avLst/>
            <a:gdLst/>
            <a:ahLst/>
            <a:cxnLst>
              <a:cxn ang="0">
                <a:pos x="448" y="372"/>
              </a:cxn>
              <a:cxn ang="0">
                <a:pos x="388" y="302"/>
              </a:cxn>
              <a:cxn ang="0">
                <a:pos x="280" y="208"/>
              </a:cxn>
              <a:cxn ang="0">
                <a:pos x="210" y="142"/>
              </a:cxn>
              <a:cxn ang="0">
                <a:pos x="140" y="94"/>
              </a:cxn>
              <a:cxn ang="0">
                <a:pos x="64" y="44"/>
              </a:cxn>
              <a:cxn ang="0">
                <a:pos x="0" y="0"/>
              </a:cxn>
              <a:cxn ang="0">
                <a:pos x="280" y="0"/>
              </a:cxn>
              <a:cxn ang="0">
                <a:pos x="300" y="36"/>
              </a:cxn>
              <a:cxn ang="0">
                <a:pos x="324" y="82"/>
              </a:cxn>
              <a:cxn ang="0">
                <a:pos x="346" y="134"/>
              </a:cxn>
              <a:cxn ang="0">
                <a:pos x="378" y="206"/>
              </a:cxn>
              <a:cxn ang="0">
                <a:pos x="408" y="264"/>
              </a:cxn>
              <a:cxn ang="0">
                <a:pos x="434" y="334"/>
              </a:cxn>
              <a:cxn ang="0">
                <a:pos x="448" y="372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5" name="Line 1086"/>
          <p:cNvSpPr>
            <a:spLocks noChangeShapeType="1"/>
          </p:cNvSpPr>
          <p:nvPr userDrawn="1"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6" name="Line 1087"/>
          <p:cNvSpPr>
            <a:spLocks noChangeShapeType="1"/>
          </p:cNvSpPr>
          <p:nvPr userDrawn="1"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7" name="Rectangle 1088"/>
          <p:cNvSpPr>
            <a:spLocks noChangeArrowheads="1"/>
          </p:cNvSpPr>
          <p:nvPr userDrawn="1"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8" name="Rectangle 1089"/>
          <p:cNvSpPr>
            <a:spLocks noChangeArrowheads="1"/>
          </p:cNvSpPr>
          <p:nvPr userDrawn="1"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9" name="Freeform 1098"/>
          <p:cNvSpPr>
            <a:spLocks/>
          </p:cNvSpPr>
          <p:nvPr userDrawn="1"/>
        </p:nvSpPr>
        <p:spPr bwMode="auto">
          <a:xfrm>
            <a:off x="487363" y="617538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0" name="Freeform 1115"/>
          <p:cNvSpPr>
            <a:spLocks/>
          </p:cNvSpPr>
          <p:nvPr userDrawn="1"/>
        </p:nvSpPr>
        <p:spPr bwMode="auto">
          <a:xfrm>
            <a:off x="458788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1" name="Freeform 1120"/>
          <p:cNvSpPr>
            <a:spLocks/>
          </p:cNvSpPr>
          <p:nvPr userDrawn="1"/>
        </p:nvSpPr>
        <p:spPr bwMode="auto">
          <a:xfrm>
            <a:off x="458788" y="4635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2" name="Freeform 1134"/>
          <p:cNvSpPr>
            <a:spLocks/>
          </p:cNvSpPr>
          <p:nvPr userDrawn="1"/>
        </p:nvSpPr>
        <p:spPr bwMode="auto">
          <a:xfrm>
            <a:off x="703263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3" name="Freeform 1141"/>
          <p:cNvSpPr>
            <a:spLocks/>
          </p:cNvSpPr>
          <p:nvPr userDrawn="1"/>
        </p:nvSpPr>
        <p:spPr bwMode="auto">
          <a:xfrm>
            <a:off x="706438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4" name="Freeform 1148"/>
          <p:cNvSpPr>
            <a:spLocks/>
          </p:cNvSpPr>
          <p:nvPr userDrawn="1"/>
        </p:nvSpPr>
        <p:spPr bwMode="auto">
          <a:xfrm>
            <a:off x="693738" y="460375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5" name="Freeform 1150"/>
          <p:cNvSpPr>
            <a:spLocks/>
          </p:cNvSpPr>
          <p:nvPr userDrawn="1"/>
        </p:nvSpPr>
        <p:spPr bwMode="auto">
          <a:xfrm>
            <a:off x="684213" y="447675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6" name="Freeform 1152"/>
          <p:cNvSpPr>
            <a:spLocks/>
          </p:cNvSpPr>
          <p:nvPr userDrawn="1"/>
        </p:nvSpPr>
        <p:spPr bwMode="auto">
          <a:xfrm>
            <a:off x="684213" y="447675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7" name="Freeform 1154"/>
          <p:cNvSpPr>
            <a:spLocks/>
          </p:cNvSpPr>
          <p:nvPr userDrawn="1"/>
        </p:nvSpPr>
        <p:spPr bwMode="auto">
          <a:xfrm>
            <a:off x="665163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8" name="Freeform 1156"/>
          <p:cNvSpPr>
            <a:spLocks/>
          </p:cNvSpPr>
          <p:nvPr userDrawn="1"/>
        </p:nvSpPr>
        <p:spPr bwMode="auto">
          <a:xfrm>
            <a:off x="665163" y="431800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9" name="Freeform 1163"/>
          <p:cNvSpPr>
            <a:spLocks/>
          </p:cNvSpPr>
          <p:nvPr userDrawn="1"/>
        </p:nvSpPr>
        <p:spPr bwMode="auto">
          <a:xfrm>
            <a:off x="611188" y="415925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0" name="Freeform 1172"/>
          <p:cNvSpPr>
            <a:spLocks/>
          </p:cNvSpPr>
          <p:nvPr userDrawn="1"/>
        </p:nvSpPr>
        <p:spPr bwMode="auto">
          <a:xfrm>
            <a:off x="582613" y="476250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1" name="Freeform 1177"/>
          <p:cNvSpPr>
            <a:spLocks/>
          </p:cNvSpPr>
          <p:nvPr userDrawn="1"/>
        </p:nvSpPr>
        <p:spPr bwMode="auto">
          <a:xfrm>
            <a:off x="557213" y="53498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2" name="Freeform 1180"/>
          <p:cNvSpPr>
            <a:spLocks/>
          </p:cNvSpPr>
          <p:nvPr userDrawn="1"/>
        </p:nvSpPr>
        <p:spPr bwMode="auto">
          <a:xfrm>
            <a:off x="560388" y="530225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3" name="Line 1187"/>
          <p:cNvSpPr>
            <a:spLocks noChangeShapeType="1"/>
          </p:cNvSpPr>
          <p:nvPr userDrawn="1"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4" name="Line 1188"/>
          <p:cNvSpPr>
            <a:spLocks noChangeShapeType="1"/>
          </p:cNvSpPr>
          <p:nvPr userDrawn="1"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5" name="Freeform 1208"/>
          <p:cNvSpPr>
            <a:spLocks/>
          </p:cNvSpPr>
          <p:nvPr userDrawn="1"/>
        </p:nvSpPr>
        <p:spPr bwMode="auto">
          <a:xfrm>
            <a:off x="595313" y="557213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6" name="Freeform 1210"/>
          <p:cNvSpPr>
            <a:spLocks/>
          </p:cNvSpPr>
          <p:nvPr userDrawn="1"/>
        </p:nvSpPr>
        <p:spPr bwMode="auto">
          <a:xfrm>
            <a:off x="595313" y="55721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7" name="Freeform 1214"/>
          <p:cNvSpPr>
            <a:spLocks/>
          </p:cNvSpPr>
          <p:nvPr userDrawn="1"/>
        </p:nvSpPr>
        <p:spPr bwMode="auto">
          <a:xfrm>
            <a:off x="595313" y="55721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8" name="Rectangle 1215"/>
          <p:cNvSpPr>
            <a:spLocks noChangeArrowheads="1"/>
          </p:cNvSpPr>
          <p:nvPr userDrawn="1"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9" name="Freeform 1217"/>
          <p:cNvSpPr>
            <a:spLocks/>
          </p:cNvSpPr>
          <p:nvPr userDrawn="1"/>
        </p:nvSpPr>
        <p:spPr bwMode="auto">
          <a:xfrm>
            <a:off x="595313" y="627063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0" name="Freeform 1219"/>
          <p:cNvSpPr>
            <a:spLocks/>
          </p:cNvSpPr>
          <p:nvPr userDrawn="1"/>
        </p:nvSpPr>
        <p:spPr bwMode="auto">
          <a:xfrm>
            <a:off x="731838" y="541338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1" name="Freeform 1221"/>
          <p:cNvSpPr>
            <a:spLocks/>
          </p:cNvSpPr>
          <p:nvPr userDrawn="1"/>
        </p:nvSpPr>
        <p:spPr bwMode="auto">
          <a:xfrm>
            <a:off x="731838" y="541338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2" name="Freeform 1234"/>
          <p:cNvSpPr>
            <a:spLocks/>
          </p:cNvSpPr>
          <p:nvPr userDrawn="1"/>
        </p:nvSpPr>
        <p:spPr bwMode="auto">
          <a:xfrm>
            <a:off x="722313" y="550863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3" name="Line 1237"/>
          <p:cNvSpPr>
            <a:spLocks noChangeShapeType="1"/>
          </p:cNvSpPr>
          <p:nvPr userDrawn="1"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4" name="Line 1238"/>
          <p:cNvSpPr>
            <a:spLocks noChangeShapeType="1"/>
          </p:cNvSpPr>
          <p:nvPr userDrawn="1"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5" name="Freeform 1240"/>
          <p:cNvSpPr>
            <a:spLocks/>
          </p:cNvSpPr>
          <p:nvPr userDrawn="1"/>
        </p:nvSpPr>
        <p:spPr bwMode="auto">
          <a:xfrm>
            <a:off x="728663" y="541338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6" name="Freeform 1243"/>
          <p:cNvSpPr>
            <a:spLocks/>
          </p:cNvSpPr>
          <p:nvPr userDrawn="1"/>
        </p:nvSpPr>
        <p:spPr bwMode="auto">
          <a:xfrm>
            <a:off x="728663" y="538163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7" name="Freeform 1246"/>
          <p:cNvSpPr>
            <a:spLocks/>
          </p:cNvSpPr>
          <p:nvPr userDrawn="1"/>
        </p:nvSpPr>
        <p:spPr bwMode="auto">
          <a:xfrm>
            <a:off x="725488" y="54768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8" name="Freeform 1250"/>
          <p:cNvSpPr>
            <a:spLocks/>
          </p:cNvSpPr>
          <p:nvPr userDrawn="1"/>
        </p:nvSpPr>
        <p:spPr bwMode="auto">
          <a:xfrm>
            <a:off x="731838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9" name="Freeform 1252"/>
          <p:cNvSpPr>
            <a:spLocks/>
          </p:cNvSpPr>
          <p:nvPr userDrawn="1"/>
        </p:nvSpPr>
        <p:spPr bwMode="auto">
          <a:xfrm>
            <a:off x="731838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0" name="Freeform 1255"/>
          <p:cNvSpPr>
            <a:spLocks/>
          </p:cNvSpPr>
          <p:nvPr userDrawn="1"/>
        </p:nvSpPr>
        <p:spPr bwMode="auto">
          <a:xfrm>
            <a:off x="712788" y="550863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1" name="Rectangle 1256"/>
          <p:cNvSpPr>
            <a:spLocks noChangeArrowheads="1"/>
          </p:cNvSpPr>
          <p:nvPr userDrawn="1"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2" name="Freeform 1258"/>
          <p:cNvSpPr>
            <a:spLocks/>
          </p:cNvSpPr>
          <p:nvPr userDrawn="1"/>
        </p:nvSpPr>
        <p:spPr bwMode="auto">
          <a:xfrm>
            <a:off x="722313" y="550863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3" name="Freeform 1266"/>
          <p:cNvSpPr>
            <a:spLocks/>
          </p:cNvSpPr>
          <p:nvPr userDrawn="1"/>
        </p:nvSpPr>
        <p:spPr bwMode="auto">
          <a:xfrm>
            <a:off x="728663" y="534988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4" name="Freeform 1269"/>
          <p:cNvSpPr>
            <a:spLocks/>
          </p:cNvSpPr>
          <p:nvPr userDrawn="1"/>
        </p:nvSpPr>
        <p:spPr bwMode="auto">
          <a:xfrm>
            <a:off x="728663" y="530225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5" name="Line 1270"/>
          <p:cNvSpPr>
            <a:spLocks noChangeShapeType="1"/>
          </p:cNvSpPr>
          <p:nvPr userDrawn="1"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6" name="Line 1271"/>
          <p:cNvSpPr>
            <a:spLocks noChangeShapeType="1"/>
          </p:cNvSpPr>
          <p:nvPr userDrawn="1"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7" name="Rectangle 1272"/>
          <p:cNvSpPr>
            <a:spLocks noChangeArrowheads="1"/>
          </p:cNvSpPr>
          <p:nvPr userDrawn="1"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8" name="Rectangle 1273"/>
          <p:cNvSpPr>
            <a:spLocks noChangeArrowheads="1"/>
          </p:cNvSpPr>
          <p:nvPr userDrawn="1"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9" name="Line 1274"/>
          <p:cNvSpPr>
            <a:spLocks noChangeShapeType="1"/>
          </p:cNvSpPr>
          <p:nvPr userDrawn="1"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0" name="Line 1275"/>
          <p:cNvSpPr>
            <a:spLocks noChangeShapeType="1"/>
          </p:cNvSpPr>
          <p:nvPr userDrawn="1"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1" name="Freeform 1277"/>
          <p:cNvSpPr>
            <a:spLocks/>
          </p:cNvSpPr>
          <p:nvPr userDrawn="1"/>
        </p:nvSpPr>
        <p:spPr bwMode="auto">
          <a:xfrm>
            <a:off x="728663" y="523875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2" name="Freeform 1287"/>
          <p:cNvSpPr>
            <a:spLocks/>
          </p:cNvSpPr>
          <p:nvPr userDrawn="1"/>
        </p:nvSpPr>
        <p:spPr bwMode="auto">
          <a:xfrm>
            <a:off x="719138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3" name="Freeform 1290"/>
          <p:cNvSpPr>
            <a:spLocks/>
          </p:cNvSpPr>
          <p:nvPr userDrawn="1"/>
        </p:nvSpPr>
        <p:spPr bwMode="auto">
          <a:xfrm>
            <a:off x="719138" y="51752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4" name="Rectangle 1335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5" name="Rectangle 1336"/>
          <p:cNvSpPr>
            <a:spLocks noChangeArrowheads="1"/>
          </p:cNvSpPr>
          <p:nvPr userDrawn="1"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6" name="Rectangle 1337"/>
          <p:cNvSpPr>
            <a:spLocks noChangeArrowheads="1"/>
          </p:cNvSpPr>
          <p:nvPr userDrawn="1"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7" name="Rectangle 1340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8" name="Rectangle 1341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9" name="Rectangle 1342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20" name="Rectangle 1343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21" name="Rectangle 1344"/>
          <p:cNvSpPr>
            <a:spLocks noChangeArrowheads="1"/>
          </p:cNvSpPr>
          <p:nvPr userDrawn="1"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24" name="Title 323"/>
          <p:cNvSpPr>
            <a:spLocks noGrp="1"/>
          </p:cNvSpPr>
          <p:nvPr>
            <p:ph type="title" hasCustomPrompt="1"/>
          </p:nvPr>
        </p:nvSpPr>
        <p:spPr>
          <a:xfrm>
            <a:off x="343401" y="301625"/>
            <a:ext cx="8439652" cy="1031875"/>
          </a:xfrm>
        </p:spPr>
        <p:txBody>
          <a:bodyPr/>
          <a:lstStyle>
            <a:lvl1pPr>
              <a:defRPr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r>
              <a:rPr lang="en-US" dirty="0"/>
              <a:t>UP TO THREE LINES </a:t>
            </a:r>
            <a:br>
              <a:rPr lang="en-US" dirty="0"/>
            </a:br>
            <a:r>
              <a:rPr lang="en-US" dirty="0"/>
              <a:t>MAY BE ALL CAPS OR TITLE CASE</a:t>
            </a:r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 hasCustomPrompt="1"/>
          </p:nvPr>
        </p:nvSpPr>
        <p:spPr>
          <a:xfrm>
            <a:off x="343401" y="1460500"/>
            <a:ext cx="8440305" cy="4600863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1200"/>
              </a:spcBef>
              <a:defRPr>
                <a:solidFill>
                  <a:srgbClr val="7F7F7F"/>
                </a:solidFill>
              </a:defRPr>
            </a:lvl1pPr>
            <a:lvl2pPr>
              <a:lnSpc>
                <a:spcPct val="130000"/>
              </a:lnSpc>
              <a:spcBef>
                <a:spcPts val="120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2pPr>
            <a:lvl3pPr marL="557784"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3pPr>
            <a:lvl4pPr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4pPr>
            <a:lvl5pPr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 </a:t>
            </a:r>
          </a:p>
          <a:p>
            <a:pPr lvl="2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>
          <a:xfrm>
            <a:off x="356934" y="6350002"/>
            <a:ext cx="552283" cy="35844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056476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Confidential &amp; for IFC Staff Only Working Draft – Discussion Paper Only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94456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ull Page with Sub-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682"/>
          <p:cNvSpPr>
            <a:spLocks/>
          </p:cNvSpPr>
          <p:nvPr/>
        </p:nvSpPr>
        <p:spPr bwMode="auto">
          <a:xfrm flipH="1">
            <a:off x="6380163" y="615950"/>
            <a:ext cx="1014412" cy="1895475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Freeform 1683"/>
          <p:cNvSpPr>
            <a:spLocks/>
          </p:cNvSpPr>
          <p:nvPr/>
        </p:nvSpPr>
        <p:spPr bwMode="auto">
          <a:xfrm flipH="1">
            <a:off x="7410450" y="3175"/>
            <a:ext cx="712788" cy="5842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4" name="Title 323"/>
          <p:cNvSpPr>
            <a:spLocks noGrp="1"/>
          </p:cNvSpPr>
          <p:nvPr>
            <p:ph type="title"/>
          </p:nvPr>
        </p:nvSpPr>
        <p:spPr>
          <a:xfrm>
            <a:off x="356934" y="301625"/>
            <a:ext cx="8439487" cy="667338"/>
          </a:xfrm>
        </p:spPr>
        <p:txBody>
          <a:bodyPr/>
          <a:lstStyle>
            <a:lvl1pPr>
              <a:defRPr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/>
          </p:nvPr>
        </p:nvSpPr>
        <p:spPr>
          <a:xfrm>
            <a:off x="356934" y="1599260"/>
            <a:ext cx="8440305" cy="4462104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356934" y="1025408"/>
            <a:ext cx="8435473" cy="517408"/>
          </a:xfrm>
        </p:spPr>
        <p:txBody>
          <a:bodyPr>
            <a:norm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600" b="0" cap="none" baseline="0">
                <a:solidFill>
                  <a:schemeClr val="tx1"/>
                </a:solidFill>
              </a:defRPr>
            </a:lvl1pPr>
            <a:lvl2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5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>
          <a:xfrm>
            <a:off x="357188" y="6350000"/>
            <a:ext cx="552450" cy="358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0FEAB46-6E44-45D3-9C34-F41328498F7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70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632200" y="6435725"/>
            <a:ext cx="1884363" cy="279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BC2C37-2D4B-4345-A7DD-F7D66EA369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50719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 with Graphic El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842" y="288636"/>
            <a:ext cx="8569158" cy="461819"/>
          </a:xfrm>
        </p:spPr>
        <p:txBody>
          <a:bodyPr anchor="b"/>
          <a:lstStyle>
            <a:lvl1pPr>
              <a:defRPr sz="2200"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22841" y="1443789"/>
            <a:ext cx="5307263" cy="4545263"/>
          </a:xfrm>
        </p:spPr>
        <p:txBody>
          <a:bodyPr/>
          <a:lstStyle>
            <a:lvl1pP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21093" y="1003049"/>
            <a:ext cx="3087853" cy="4972050"/>
          </a:xfrm>
        </p:spPr>
        <p:txBody>
          <a:bodyPr rIns="182880" anchor="ctr"/>
          <a:lstStyle>
            <a:lvl1pPr>
              <a:defRPr sz="160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3622675" y="976312"/>
            <a:ext cx="5294062" cy="414003"/>
          </a:xfrm>
        </p:spPr>
        <p:txBody>
          <a:bodyPr/>
          <a:lstStyle>
            <a:lvl1pPr algn="ctr">
              <a:defRPr sz="1600" b="0" cap="all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874C12-267B-4487-B25C-974A02159B3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86882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7474"/>
            <a:ext cx="8410104" cy="983693"/>
          </a:xfrm>
        </p:spPr>
        <p:txBody>
          <a:bodyPr/>
          <a:lstStyle>
            <a:lvl1pPr>
              <a:defRPr sz="2200" b="0" i="0" cap="none" baseline="0">
                <a:solidFill>
                  <a:srgbClr val="021F43"/>
                </a:solidFill>
                <a:latin typeface="+mj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6934" y="1788583"/>
            <a:ext cx="4133273" cy="4399780"/>
          </a:xfrm>
        </p:spPr>
        <p:txBody>
          <a:bodyPr lIns="182880" rIns="182880" anchor="ctr"/>
          <a:lstStyle>
            <a:lvl1pPr marL="0" marR="0" indent="0" algn="l" defTabSz="914400" rtl="0" eaLnBrk="0" fontAlgn="base" latinLnBrk="0" hangingPunct="0">
              <a:lnSpc>
                <a:spcPct val="130000"/>
              </a:lnSpc>
              <a:spcBef>
                <a:spcPts val="1800"/>
              </a:spcBef>
              <a:spcAft>
                <a:spcPct val="0"/>
              </a:spcAft>
              <a:buClr>
                <a:schemeClr val="tx2">
                  <a:lumMod val="75000"/>
                  <a:lumOff val="25000"/>
                </a:schemeClr>
              </a:buClr>
              <a:buSzTx/>
              <a:buFontTx/>
              <a:buNone/>
              <a:tabLst/>
              <a:defRPr sz="1600">
                <a:solidFill>
                  <a:srgbClr val="595959"/>
                </a:solidFill>
              </a:defRPr>
            </a:lvl1pPr>
            <a:lvl2pPr>
              <a:defRPr sz="1600">
                <a:solidFill>
                  <a:srgbClr val="595959"/>
                </a:solidFill>
              </a:defRPr>
            </a:lvl2pPr>
            <a:lvl3pPr>
              <a:defRPr sz="1600">
                <a:solidFill>
                  <a:srgbClr val="595959"/>
                </a:solidFill>
              </a:defRPr>
            </a:lvl3pPr>
            <a:lvl4pPr>
              <a:defRPr sz="1600">
                <a:solidFill>
                  <a:srgbClr val="595959"/>
                </a:solidFill>
              </a:defRPr>
            </a:lvl4pPr>
            <a:lvl5pPr>
              <a:defRPr sz="1600">
                <a:solidFill>
                  <a:srgbClr val="59595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11"/>
          </p:nvPr>
        </p:nvSpPr>
        <p:spPr>
          <a:xfrm>
            <a:off x="4657428" y="1788509"/>
            <a:ext cx="4133088" cy="4402163"/>
          </a:xfrm>
        </p:spPr>
        <p:txBody>
          <a:bodyPr lIns="182880" rIns="182880" anchor="ctr"/>
          <a:lstStyle>
            <a:lvl1pPr marL="0" marR="0" indent="0" algn="l" defTabSz="914400" rtl="0" eaLnBrk="0" fontAlgn="base" latinLnBrk="0" hangingPunct="0">
              <a:lnSpc>
                <a:spcPct val="130000"/>
              </a:lnSpc>
              <a:spcBef>
                <a:spcPts val="1800"/>
              </a:spcBef>
              <a:spcAft>
                <a:spcPct val="0"/>
              </a:spcAft>
              <a:buClr>
                <a:schemeClr val="tx2">
                  <a:lumMod val="75000"/>
                  <a:lumOff val="25000"/>
                </a:schemeClr>
              </a:buClr>
              <a:buSzTx/>
              <a:buFontTx/>
              <a:buNone/>
              <a:tabLst/>
              <a:defRPr sz="1600">
                <a:solidFill>
                  <a:srgbClr val="595959"/>
                </a:solidFill>
              </a:defRPr>
            </a:lvl1pPr>
            <a:lvl2pPr>
              <a:defRPr sz="1600">
                <a:solidFill>
                  <a:srgbClr val="595959"/>
                </a:solidFill>
              </a:defRPr>
            </a:lvl2pPr>
            <a:lvl3pPr>
              <a:defRPr sz="1600">
                <a:solidFill>
                  <a:srgbClr val="595959"/>
                </a:solidFill>
              </a:defRPr>
            </a:lvl3pPr>
            <a:lvl4pPr>
              <a:defRPr sz="1600">
                <a:solidFill>
                  <a:srgbClr val="595959"/>
                </a:solidFill>
              </a:defRPr>
            </a:lvl4pPr>
            <a:lvl5pPr>
              <a:defRPr sz="1600">
                <a:solidFill>
                  <a:srgbClr val="59595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half" idx="13"/>
          </p:nvPr>
        </p:nvSpPr>
        <p:spPr>
          <a:xfrm>
            <a:off x="356934" y="1429560"/>
            <a:ext cx="4133273" cy="264331"/>
          </a:xfrm>
        </p:spPr>
        <p:txBody>
          <a:bodyPr anchor="ctr">
            <a:normAutofit/>
          </a:bodyPr>
          <a:lstStyle>
            <a:lvl1pPr algn="ctr">
              <a:defRPr sz="1400" cap="all">
                <a:solidFill>
                  <a:srgbClr val="595959"/>
                </a:solidFill>
              </a:defRPr>
            </a:lvl1pPr>
            <a:lvl2pPr>
              <a:defRPr sz="1600">
                <a:solidFill>
                  <a:srgbClr val="595959"/>
                </a:solidFill>
              </a:defRPr>
            </a:lvl2pPr>
            <a:lvl3pPr>
              <a:defRPr sz="1600">
                <a:solidFill>
                  <a:srgbClr val="595959"/>
                </a:solidFill>
              </a:defRPr>
            </a:lvl3pPr>
            <a:lvl4pPr>
              <a:defRPr sz="1600">
                <a:solidFill>
                  <a:srgbClr val="595959"/>
                </a:solidFill>
              </a:defRPr>
            </a:lvl4pPr>
            <a:lvl5pPr>
              <a:defRPr sz="1600">
                <a:solidFill>
                  <a:srgbClr val="59595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14"/>
          </p:nvPr>
        </p:nvSpPr>
        <p:spPr>
          <a:xfrm>
            <a:off x="4657429" y="1421539"/>
            <a:ext cx="4133088" cy="264331"/>
          </a:xfrm>
        </p:spPr>
        <p:txBody>
          <a:bodyPr anchor="ctr">
            <a:normAutofit/>
          </a:bodyPr>
          <a:lstStyle>
            <a:lvl1pPr algn="ctr">
              <a:defRPr sz="1400" cap="all">
                <a:solidFill>
                  <a:srgbClr val="595959"/>
                </a:solidFill>
              </a:defRPr>
            </a:lvl1pPr>
            <a:lvl2pPr>
              <a:defRPr sz="1600">
                <a:solidFill>
                  <a:srgbClr val="595959"/>
                </a:solidFill>
              </a:defRPr>
            </a:lvl2pPr>
            <a:lvl3pPr>
              <a:defRPr sz="1600">
                <a:solidFill>
                  <a:srgbClr val="595959"/>
                </a:solidFill>
              </a:defRPr>
            </a:lvl3pPr>
            <a:lvl4pPr>
              <a:defRPr sz="1600">
                <a:solidFill>
                  <a:srgbClr val="595959"/>
                </a:solidFill>
              </a:defRPr>
            </a:lvl4pPr>
            <a:lvl5pPr>
              <a:defRPr sz="1600">
                <a:solidFill>
                  <a:srgbClr val="59595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6C07DE-D5DE-4151-93B6-93C5DBD6903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38837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Full Page with Sub-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682"/>
          <p:cNvSpPr>
            <a:spLocks/>
          </p:cNvSpPr>
          <p:nvPr userDrawn="1"/>
        </p:nvSpPr>
        <p:spPr bwMode="auto">
          <a:xfrm flipH="1">
            <a:off x="6380163" y="615950"/>
            <a:ext cx="1014412" cy="1895475"/>
          </a:xfrm>
          <a:custGeom>
            <a:avLst/>
            <a:gdLst>
              <a:gd name="T0" fmla="*/ 0 w 638"/>
              <a:gd name="T1" fmla="*/ 0 h 1194"/>
              <a:gd name="T2" fmla="*/ 2147483647 w 638"/>
              <a:gd name="T3" fmla="*/ 2147483647 h 1194"/>
              <a:gd name="T4" fmla="*/ 2147483647 w 638"/>
              <a:gd name="T5" fmla="*/ 2147483647 h 1194"/>
              <a:gd name="T6" fmla="*/ 2147483647 w 638"/>
              <a:gd name="T7" fmla="*/ 2147483647 h 1194"/>
              <a:gd name="T8" fmla="*/ 2147483647 w 638"/>
              <a:gd name="T9" fmla="*/ 2147483647 h 1194"/>
              <a:gd name="T10" fmla="*/ 2147483647 w 638"/>
              <a:gd name="T11" fmla="*/ 2147483647 h 1194"/>
              <a:gd name="T12" fmla="*/ 2147483647 w 638"/>
              <a:gd name="T13" fmla="*/ 2147483647 h 1194"/>
              <a:gd name="T14" fmla="*/ 2147483647 w 638"/>
              <a:gd name="T15" fmla="*/ 2147483647 h 1194"/>
              <a:gd name="T16" fmla="*/ 2147483647 w 638"/>
              <a:gd name="T17" fmla="*/ 2147483647 h 1194"/>
              <a:gd name="T18" fmla="*/ 2147483647 w 638"/>
              <a:gd name="T19" fmla="*/ 2147483647 h 1194"/>
              <a:gd name="T20" fmla="*/ 2147483647 w 638"/>
              <a:gd name="T21" fmla="*/ 2147483647 h 1194"/>
              <a:gd name="T22" fmla="*/ 2147483647 w 638"/>
              <a:gd name="T23" fmla="*/ 2147483647 h 1194"/>
              <a:gd name="T24" fmla="*/ 2147483647 w 638"/>
              <a:gd name="T25" fmla="*/ 2147483647 h 1194"/>
              <a:gd name="T26" fmla="*/ 2147483647 w 638"/>
              <a:gd name="T27" fmla="*/ 2147483647 h 1194"/>
              <a:gd name="T28" fmla="*/ 2147483647 w 638"/>
              <a:gd name="T29" fmla="*/ 2147483647 h 1194"/>
              <a:gd name="T30" fmla="*/ 2147483647 w 638"/>
              <a:gd name="T31" fmla="*/ 2147483647 h 1194"/>
              <a:gd name="T32" fmla="*/ 2147483647 w 638"/>
              <a:gd name="T33" fmla="*/ 2147483647 h 1194"/>
              <a:gd name="T34" fmla="*/ 2147483647 w 638"/>
              <a:gd name="T35" fmla="*/ 2147483647 h 1194"/>
              <a:gd name="T36" fmla="*/ 2147483647 w 638"/>
              <a:gd name="T37" fmla="*/ 2147483647 h 1194"/>
              <a:gd name="T38" fmla="*/ 2147483647 w 638"/>
              <a:gd name="T39" fmla="*/ 2147483647 h 1194"/>
              <a:gd name="T40" fmla="*/ 2147483647 w 638"/>
              <a:gd name="T41" fmla="*/ 2147483647 h 1194"/>
              <a:gd name="T42" fmla="*/ 2147483647 w 638"/>
              <a:gd name="T43" fmla="*/ 2147483647 h 1194"/>
              <a:gd name="T44" fmla="*/ 2147483647 w 638"/>
              <a:gd name="T45" fmla="*/ 2147483647 h 1194"/>
              <a:gd name="T46" fmla="*/ 2147483647 w 638"/>
              <a:gd name="T47" fmla="*/ 2147483647 h 1194"/>
              <a:gd name="T48" fmla="*/ 2147483647 w 638"/>
              <a:gd name="T49" fmla="*/ 2147483647 h 1194"/>
              <a:gd name="T50" fmla="*/ 2147483647 w 638"/>
              <a:gd name="T51" fmla="*/ 2147483647 h 1194"/>
              <a:gd name="T52" fmla="*/ 2147483647 w 638"/>
              <a:gd name="T53" fmla="*/ 2147483647 h 1194"/>
              <a:gd name="T54" fmla="*/ 2147483647 w 638"/>
              <a:gd name="T55" fmla="*/ 2147483647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Trebuchet MS"/>
            </a:endParaRPr>
          </a:p>
        </p:txBody>
      </p:sp>
      <p:sp>
        <p:nvSpPr>
          <p:cNvPr id="7" name="Freeform 1683"/>
          <p:cNvSpPr>
            <a:spLocks/>
          </p:cNvSpPr>
          <p:nvPr userDrawn="1"/>
        </p:nvSpPr>
        <p:spPr bwMode="auto">
          <a:xfrm flipH="1">
            <a:off x="7410450" y="3175"/>
            <a:ext cx="712788" cy="584200"/>
          </a:xfrm>
          <a:custGeom>
            <a:avLst/>
            <a:gdLst>
              <a:gd name="T0" fmla="*/ 2147483647 w 448"/>
              <a:gd name="T1" fmla="*/ 2147483647 h 372"/>
              <a:gd name="T2" fmla="*/ 2147483647 w 448"/>
              <a:gd name="T3" fmla="*/ 2147483647 h 372"/>
              <a:gd name="T4" fmla="*/ 2147483647 w 448"/>
              <a:gd name="T5" fmla="*/ 2147483647 h 372"/>
              <a:gd name="T6" fmla="*/ 2147483647 w 448"/>
              <a:gd name="T7" fmla="*/ 2147483647 h 372"/>
              <a:gd name="T8" fmla="*/ 2147483647 w 448"/>
              <a:gd name="T9" fmla="*/ 2147483647 h 372"/>
              <a:gd name="T10" fmla="*/ 2147483647 w 448"/>
              <a:gd name="T11" fmla="*/ 2147483647 h 372"/>
              <a:gd name="T12" fmla="*/ 0 w 448"/>
              <a:gd name="T13" fmla="*/ 0 h 372"/>
              <a:gd name="T14" fmla="*/ 2147483647 w 448"/>
              <a:gd name="T15" fmla="*/ 0 h 372"/>
              <a:gd name="T16" fmla="*/ 2147483647 w 448"/>
              <a:gd name="T17" fmla="*/ 2147483647 h 372"/>
              <a:gd name="T18" fmla="*/ 2147483647 w 448"/>
              <a:gd name="T19" fmla="*/ 2147483647 h 372"/>
              <a:gd name="T20" fmla="*/ 2147483647 w 448"/>
              <a:gd name="T21" fmla="*/ 2147483647 h 372"/>
              <a:gd name="T22" fmla="*/ 2147483647 w 448"/>
              <a:gd name="T23" fmla="*/ 2147483647 h 372"/>
              <a:gd name="T24" fmla="*/ 2147483647 w 448"/>
              <a:gd name="T25" fmla="*/ 2147483647 h 372"/>
              <a:gd name="T26" fmla="*/ 2147483647 w 448"/>
              <a:gd name="T27" fmla="*/ 2147483647 h 372"/>
              <a:gd name="T28" fmla="*/ 2147483647 w 448"/>
              <a:gd name="T29" fmla="*/ 2147483647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Trebuchet MS"/>
            </a:endParaRPr>
          </a:p>
        </p:txBody>
      </p:sp>
      <p:sp>
        <p:nvSpPr>
          <p:cNvPr id="324" name="Title 323"/>
          <p:cNvSpPr>
            <a:spLocks noGrp="1"/>
          </p:cNvSpPr>
          <p:nvPr>
            <p:ph type="title"/>
          </p:nvPr>
        </p:nvSpPr>
        <p:spPr>
          <a:xfrm>
            <a:off x="356934" y="301625"/>
            <a:ext cx="8439487" cy="667338"/>
          </a:xfrm>
        </p:spPr>
        <p:txBody>
          <a:bodyPr/>
          <a:lstStyle>
            <a:lvl1pPr>
              <a:defRPr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/>
          </p:nvPr>
        </p:nvSpPr>
        <p:spPr>
          <a:xfrm>
            <a:off x="356934" y="1599260"/>
            <a:ext cx="8440305" cy="4462104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356934" y="1025408"/>
            <a:ext cx="8435473" cy="517408"/>
          </a:xfrm>
        </p:spPr>
        <p:txBody>
          <a:bodyPr>
            <a:norm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600" b="0" cap="none" baseline="0">
                <a:solidFill>
                  <a:schemeClr val="tx1"/>
                </a:solidFill>
              </a:defRPr>
            </a:lvl1pPr>
            <a:lvl2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Confidential &amp; for IFC Staff Only Working Draft – Discussion Paper Only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31C2E-F916-4B56-9F44-3A37159E4A4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07533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682"/>
          <p:cNvSpPr>
            <a:spLocks/>
          </p:cNvSpPr>
          <p:nvPr/>
        </p:nvSpPr>
        <p:spPr bwMode="auto">
          <a:xfrm flipH="1">
            <a:off x="6380163" y="615950"/>
            <a:ext cx="1014412" cy="1895475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Freeform 1683"/>
          <p:cNvSpPr>
            <a:spLocks/>
          </p:cNvSpPr>
          <p:nvPr/>
        </p:nvSpPr>
        <p:spPr bwMode="auto">
          <a:xfrm flipH="1">
            <a:off x="7410450" y="3175"/>
            <a:ext cx="712788" cy="5842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9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0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30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3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9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0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6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7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8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9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0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1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2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324" name="Title 323"/>
          <p:cNvSpPr>
            <a:spLocks noGrp="1"/>
          </p:cNvSpPr>
          <p:nvPr>
            <p:ph type="title"/>
          </p:nvPr>
        </p:nvSpPr>
        <p:spPr>
          <a:xfrm>
            <a:off x="343401" y="301625"/>
            <a:ext cx="8439652" cy="1031875"/>
          </a:xfrm>
        </p:spPr>
        <p:txBody>
          <a:bodyPr/>
          <a:lstStyle>
            <a:lvl1pPr>
              <a:defRPr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/>
          </p:nvPr>
        </p:nvSpPr>
        <p:spPr>
          <a:xfrm>
            <a:off x="343401" y="1460500"/>
            <a:ext cx="8440305" cy="4600863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1200"/>
              </a:spcBef>
              <a:defRPr>
                <a:solidFill>
                  <a:srgbClr val="7F7F7F"/>
                </a:solidFill>
              </a:defRPr>
            </a:lvl1pPr>
            <a:lvl2pPr>
              <a:lnSpc>
                <a:spcPct val="130000"/>
              </a:lnSpc>
              <a:spcBef>
                <a:spcPts val="120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2pPr>
            <a:lvl3pPr marL="557784"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3pPr>
            <a:lvl4pPr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4pPr>
            <a:lvl5pPr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3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Footer</a:t>
            </a:r>
            <a:endParaRPr lang="en-US" dirty="0"/>
          </a:p>
        </p:txBody>
      </p:sp>
      <p:sp>
        <p:nvSpPr>
          <p:cNvPr id="64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642F94-FFF2-4479-85EB-FC8AFE3AAFC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9744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ue Geometric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7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8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28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1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7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8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4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5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6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7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8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9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0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1" name="Rectangle 60"/>
          <p:cNvSpPr>
            <a:spLocks noChangeArrowheads="1"/>
          </p:cNvSpPr>
          <p:nvPr/>
        </p:nvSpPr>
        <p:spPr bwMode="auto">
          <a:xfrm>
            <a:off x="0" y="2828925"/>
            <a:ext cx="9144000" cy="17621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6853238" y="6346825"/>
            <a:ext cx="196373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865910" y="1306550"/>
            <a:ext cx="7296726" cy="1450437"/>
          </a:xfrm>
        </p:spPr>
        <p:txBody>
          <a:bodyPr lIns="0" tIns="0" rIns="0" bIns="0" anchor="b">
            <a:normAutofit/>
          </a:bodyPr>
          <a:lstStyle>
            <a:lvl1pPr>
              <a:defRPr sz="3800" b="1" cap="none" baseline="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851104" y="3074088"/>
            <a:ext cx="7328771" cy="2397495"/>
          </a:xfrm>
        </p:spPr>
        <p:txBody>
          <a:bodyPr lIns="0" tIns="0" rIns="0" bIns="0">
            <a:normAutofit/>
          </a:bodyPr>
          <a:lstStyle>
            <a:lvl1pPr>
              <a:lnSpc>
                <a:spcPct val="100000"/>
              </a:lnSpc>
              <a:defRPr sz="3000" b="0" i="0" cap="none" baseline="0">
                <a:solidFill>
                  <a:schemeClr val="tx1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317893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573338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17, 2015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Footer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EB1DA-FFB7-4C0C-B4FC-F328026199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43783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B9BC5-AC93-477F-8D3E-16E280859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1B4ED-BBCF-4790-95A0-5EF3CC05FD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DD08B7-D3B6-4DCC-A539-9175D5988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B8F3B-6F4E-4590-B284-4D1B951F521F}" type="datetimeFigureOut">
              <a:rPr lang="en-US" smtClean="0"/>
              <a:t>11/19/2020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89EF8A-8712-4F5B-BD21-9DBF305CE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594361-1478-4152-9884-4B981439F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AD52-689D-434C-8623-5838D7EB74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41590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Full Page with Sub-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682"/>
          <p:cNvSpPr>
            <a:spLocks/>
          </p:cNvSpPr>
          <p:nvPr userDrawn="1"/>
        </p:nvSpPr>
        <p:spPr bwMode="auto">
          <a:xfrm flipH="1">
            <a:off x="6380163" y="615952"/>
            <a:ext cx="1014412" cy="1895475"/>
          </a:xfrm>
          <a:custGeom>
            <a:avLst/>
            <a:gdLst>
              <a:gd name="T0" fmla="*/ 0 w 638"/>
              <a:gd name="T1" fmla="*/ 0 h 1194"/>
              <a:gd name="T2" fmla="*/ 2147483647 w 638"/>
              <a:gd name="T3" fmla="*/ 2147483647 h 1194"/>
              <a:gd name="T4" fmla="*/ 2147483647 w 638"/>
              <a:gd name="T5" fmla="*/ 2147483647 h 1194"/>
              <a:gd name="T6" fmla="*/ 2147483647 w 638"/>
              <a:gd name="T7" fmla="*/ 2147483647 h 1194"/>
              <a:gd name="T8" fmla="*/ 2147483647 w 638"/>
              <a:gd name="T9" fmla="*/ 2147483647 h 1194"/>
              <a:gd name="T10" fmla="*/ 2147483647 w 638"/>
              <a:gd name="T11" fmla="*/ 2147483647 h 1194"/>
              <a:gd name="T12" fmla="*/ 2147483647 w 638"/>
              <a:gd name="T13" fmla="*/ 2147483647 h 1194"/>
              <a:gd name="T14" fmla="*/ 2147483647 w 638"/>
              <a:gd name="T15" fmla="*/ 2147483647 h 1194"/>
              <a:gd name="T16" fmla="*/ 2147483647 w 638"/>
              <a:gd name="T17" fmla="*/ 2147483647 h 1194"/>
              <a:gd name="T18" fmla="*/ 2147483647 w 638"/>
              <a:gd name="T19" fmla="*/ 2147483647 h 1194"/>
              <a:gd name="T20" fmla="*/ 2147483647 w 638"/>
              <a:gd name="T21" fmla="*/ 2147483647 h 1194"/>
              <a:gd name="T22" fmla="*/ 2147483647 w 638"/>
              <a:gd name="T23" fmla="*/ 2147483647 h 1194"/>
              <a:gd name="T24" fmla="*/ 2147483647 w 638"/>
              <a:gd name="T25" fmla="*/ 2147483647 h 1194"/>
              <a:gd name="T26" fmla="*/ 2147483647 w 638"/>
              <a:gd name="T27" fmla="*/ 2147483647 h 1194"/>
              <a:gd name="T28" fmla="*/ 2147483647 w 638"/>
              <a:gd name="T29" fmla="*/ 2147483647 h 1194"/>
              <a:gd name="T30" fmla="*/ 2147483647 w 638"/>
              <a:gd name="T31" fmla="*/ 2147483647 h 1194"/>
              <a:gd name="T32" fmla="*/ 2147483647 w 638"/>
              <a:gd name="T33" fmla="*/ 2147483647 h 1194"/>
              <a:gd name="T34" fmla="*/ 2147483647 w 638"/>
              <a:gd name="T35" fmla="*/ 2147483647 h 1194"/>
              <a:gd name="T36" fmla="*/ 2147483647 w 638"/>
              <a:gd name="T37" fmla="*/ 2147483647 h 1194"/>
              <a:gd name="T38" fmla="*/ 2147483647 w 638"/>
              <a:gd name="T39" fmla="*/ 2147483647 h 1194"/>
              <a:gd name="T40" fmla="*/ 2147483647 w 638"/>
              <a:gd name="T41" fmla="*/ 2147483647 h 1194"/>
              <a:gd name="T42" fmla="*/ 2147483647 w 638"/>
              <a:gd name="T43" fmla="*/ 2147483647 h 1194"/>
              <a:gd name="T44" fmla="*/ 2147483647 w 638"/>
              <a:gd name="T45" fmla="*/ 2147483647 h 1194"/>
              <a:gd name="T46" fmla="*/ 2147483647 w 638"/>
              <a:gd name="T47" fmla="*/ 2147483647 h 1194"/>
              <a:gd name="T48" fmla="*/ 2147483647 w 638"/>
              <a:gd name="T49" fmla="*/ 2147483647 h 1194"/>
              <a:gd name="T50" fmla="*/ 2147483647 w 638"/>
              <a:gd name="T51" fmla="*/ 2147483647 h 1194"/>
              <a:gd name="T52" fmla="*/ 2147483647 w 638"/>
              <a:gd name="T53" fmla="*/ 2147483647 h 1194"/>
              <a:gd name="T54" fmla="*/ 2147483647 w 638"/>
              <a:gd name="T55" fmla="*/ 2147483647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350">
              <a:solidFill>
                <a:prstClr val="black"/>
              </a:solidFill>
              <a:latin typeface="Trebuchet MS"/>
            </a:endParaRPr>
          </a:p>
        </p:txBody>
      </p:sp>
      <p:sp>
        <p:nvSpPr>
          <p:cNvPr id="7" name="Freeform 1683"/>
          <p:cNvSpPr>
            <a:spLocks/>
          </p:cNvSpPr>
          <p:nvPr userDrawn="1"/>
        </p:nvSpPr>
        <p:spPr bwMode="auto">
          <a:xfrm flipH="1">
            <a:off x="7410450" y="3175"/>
            <a:ext cx="712788" cy="584200"/>
          </a:xfrm>
          <a:custGeom>
            <a:avLst/>
            <a:gdLst>
              <a:gd name="T0" fmla="*/ 2147483647 w 448"/>
              <a:gd name="T1" fmla="*/ 2147483647 h 372"/>
              <a:gd name="T2" fmla="*/ 2147483647 w 448"/>
              <a:gd name="T3" fmla="*/ 2147483647 h 372"/>
              <a:gd name="T4" fmla="*/ 2147483647 w 448"/>
              <a:gd name="T5" fmla="*/ 2147483647 h 372"/>
              <a:gd name="T6" fmla="*/ 2147483647 w 448"/>
              <a:gd name="T7" fmla="*/ 2147483647 h 372"/>
              <a:gd name="T8" fmla="*/ 2147483647 w 448"/>
              <a:gd name="T9" fmla="*/ 2147483647 h 372"/>
              <a:gd name="T10" fmla="*/ 2147483647 w 448"/>
              <a:gd name="T11" fmla="*/ 2147483647 h 372"/>
              <a:gd name="T12" fmla="*/ 0 w 448"/>
              <a:gd name="T13" fmla="*/ 0 h 372"/>
              <a:gd name="T14" fmla="*/ 2147483647 w 448"/>
              <a:gd name="T15" fmla="*/ 0 h 372"/>
              <a:gd name="T16" fmla="*/ 2147483647 w 448"/>
              <a:gd name="T17" fmla="*/ 2147483647 h 372"/>
              <a:gd name="T18" fmla="*/ 2147483647 w 448"/>
              <a:gd name="T19" fmla="*/ 2147483647 h 372"/>
              <a:gd name="T20" fmla="*/ 2147483647 w 448"/>
              <a:gd name="T21" fmla="*/ 2147483647 h 372"/>
              <a:gd name="T22" fmla="*/ 2147483647 w 448"/>
              <a:gd name="T23" fmla="*/ 2147483647 h 372"/>
              <a:gd name="T24" fmla="*/ 2147483647 w 448"/>
              <a:gd name="T25" fmla="*/ 2147483647 h 372"/>
              <a:gd name="T26" fmla="*/ 2147483647 w 448"/>
              <a:gd name="T27" fmla="*/ 2147483647 h 372"/>
              <a:gd name="T28" fmla="*/ 2147483647 w 448"/>
              <a:gd name="T29" fmla="*/ 2147483647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350">
              <a:solidFill>
                <a:prstClr val="black"/>
              </a:solidFill>
              <a:latin typeface="Trebuchet MS"/>
            </a:endParaRPr>
          </a:p>
        </p:txBody>
      </p:sp>
      <p:sp>
        <p:nvSpPr>
          <p:cNvPr id="324" name="Title 323"/>
          <p:cNvSpPr>
            <a:spLocks noGrp="1"/>
          </p:cNvSpPr>
          <p:nvPr>
            <p:ph type="title"/>
          </p:nvPr>
        </p:nvSpPr>
        <p:spPr>
          <a:xfrm>
            <a:off x="356935" y="301625"/>
            <a:ext cx="8439487" cy="667338"/>
          </a:xfrm>
        </p:spPr>
        <p:txBody>
          <a:bodyPr/>
          <a:lstStyle>
            <a:lvl1pPr>
              <a:defRPr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/>
          </p:nvPr>
        </p:nvSpPr>
        <p:spPr>
          <a:xfrm>
            <a:off x="356935" y="1599260"/>
            <a:ext cx="8440305" cy="4462104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2pPr>
            <a:lvl3pPr marL="418338"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356935" y="1025408"/>
            <a:ext cx="8435473" cy="517408"/>
          </a:xfrm>
        </p:spPr>
        <p:txBody>
          <a:bodyPr>
            <a:norm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200" b="0" cap="none" baseline="0">
                <a:solidFill>
                  <a:schemeClr val="tx1"/>
                </a:solidFill>
              </a:defRPr>
            </a:lvl1pPr>
            <a:lvl2pPr>
              <a:defRPr sz="12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>
              <a:defRPr sz="12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defRPr sz="12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defRPr sz="12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Confidential &amp; for IFC Staff Only Working Draft – Discussion Paper Only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31C2E-F916-4B56-9F44-3A37159E4A4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95686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 flipV="1">
            <a:off x="0" y="0"/>
            <a:ext cx="9144000" cy="4479636"/>
          </a:xfrm>
          <a:prstGeom prst="rect">
            <a:avLst/>
          </a:prstGeom>
          <a:solidFill>
            <a:srgbClr val="139A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7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6336" y="3580"/>
            <a:ext cx="2192664" cy="43144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" y="8"/>
            <a:ext cx="6942667" cy="43587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alphaModFix amt="5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1505" y="0"/>
            <a:ext cx="2324100" cy="436214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6495147" y="4318009"/>
            <a:ext cx="2648857" cy="84666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2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5941620" y="6107067"/>
            <a:ext cx="2552218" cy="306564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750"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75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dirty="0"/>
              <a:t>Subtitle</a:t>
            </a:r>
            <a:br>
              <a:rPr lang="en-US" dirty="0"/>
            </a:br>
            <a:r>
              <a:rPr lang="en-US" dirty="0"/>
              <a:t>up to Two Lines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 hasCustomPrompt="1"/>
          </p:nvPr>
        </p:nvSpPr>
        <p:spPr>
          <a:xfrm>
            <a:off x="5682073" y="5051785"/>
            <a:ext cx="2821170" cy="1040861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lnSpc>
                <a:spcPct val="100000"/>
              </a:lnSpc>
              <a:defRPr sz="1125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Presenter Information</a:t>
            </a:r>
          </a:p>
          <a:p>
            <a:pPr lvl="0"/>
            <a:r>
              <a:rPr lang="en-US"/>
              <a:t>Location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4" name="Footer Placeholder 1"/>
          <p:cNvSpPr>
            <a:spLocks noGrp="1"/>
          </p:cNvSpPr>
          <p:nvPr>
            <p:ph type="ftr" sz="quarter" idx="15"/>
          </p:nvPr>
        </p:nvSpPr>
        <p:spPr>
          <a:xfrm>
            <a:off x="1439761" y="6417310"/>
            <a:ext cx="7064988" cy="301124"/>
          </a:xfrm>
        </p:spPr>
        <p:txBody>
          <a:bodyPr rIns="0" anchor="t" anchorCtr="0">
            <a:normAutofit/>
          </a:bodyPr>
          <a:lstStyle>
            <a:lvl1pPr>
              <a:defRPr b="0"/>
            </a:lvl1pPr>
          </a:lstStyle>
          <a:p>
            <a:pPr algn="r">
              <a:defRPr/>
            </a:pPr>
            <a:r>
              <a:rPr lang="en-US" dirty="0"/>
              <a:t>Confidential &amp; for IFC Staff Only Working Draft – Discussion Paper Only</a:t>
            </a:r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B02D7674-7DCE-0E45-9686-E5067D9F930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3394" y="4870973"/>
            <a:ext cx="3435132" cy="116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46454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2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5679444" y="6107067"/>
            <a:ext cx="2814397" cy="306564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750" b="1" baseline="0">
                <a:solidFill>
                  <a:srgbClr val="021F43"/>
                </a:solidFill>
              </a:defRPr>
            </a:lvl1pPr>
          </a:lstStyle>
          <a:p>
            <a:r>
              <a:rPr lang="en-US" dirty="0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75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dirty="0"/>
              <a:t>Subtitle</a:t>
            </a:r>
            <a:br>
              <a:rPr lang="en-US" dirty="0"/>
            </a:br>
            <a:r>
              <a:rPr lang="en-US" dirty="0"/>
              <a:t>up to Two Lines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 hasCustomPrompt="1"/>
          </p:nvPr>
        </p:nvSpPr>
        <p:spPr>
          <a:xfrm>
            <a:off x="5682073" y="4612641"/>
            <a:ext cx="2821170" cy="1479998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lnSpc>
                <a:spcPct val="100000"/>
              </a:lnSpc>
              <a:defRPr sz="1125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Presenter Information</a:t>
            </a:r>
          </a:p>
          <a:p>
            <a:pPr lvl="0"/>
            <a:r>
              <a:rPr lang="en-US"/>
              <a:t>Location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>
          <a:xfrm>
            <a:off x="1439761" y="6417310"/>
            <a:ext cx="7064988" cy="301124"/>
          </a:xfrm>
        </p:spPr>
        <p:txBody>
          <a:bodyPr rIns="0" anchor="t" anchorCtr="0">
            <a:normAutofit/>
          </a:bodyPr>
          <a:lstStyle>
            <a:lvl1pPr>
              <a:defRPr b="0"/>
            </a:lvl1pPr>
          </a:lstStyle>
          <a:p>
            <a:pPr algn="r">
              <a:defRPr/>
            </a:pPr>
            <a:r>
              <a:rPr lang="en-US" dirty="0"/>
              <a:t>Confidential &amp; for IFC Staff Only Working Draft – Discussion Paper Only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rgbClr val="00ADE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E12CF37A-4B29-440D-838E-1BFFD8007D8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064" y="4908459"/>
            <a:ext cx="3764482" cy="958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123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71538"/>
            <a:ext cx="7772400" cy="5635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632200" y="6435725"/>
            <a:ext cx="1884363" cy="279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E1CE2C-55C2-DF41-A23A-0315E7B29E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61870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 flipV="1">
            <a:off x="0" y="0"/>
            <a:ext cx="9144000" cy="4479636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1336" y="3580"/>
            <a:ext cx="2192664" cy="4314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" y="8"/>
            <a:ext cx="6942667" cy="43587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alphaModFix amt="5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1505" y="0"/>
            <a:ext cx="2324100" cy="436214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6495147" y="4318009"/>
            <a:ext cx="2648857" cy="84666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2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5941620" y="6107067"/>
            <a:ext cx="2552218" cy="306564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7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Subtitle</a:t>
            </a:r>
            <a:br>
              <a:rPr lang="en-US"/>
            </a:br>
            <a:r>
              <a:rPr lang="en-US"/>
              <a:t>up to Two Lines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 hasCustomPrompt="1"/>
          </p:nvPr>
        </p:nvSpPr>
        <p:spPr>
          <a:xfrm>
            <a:off x="5682073" y="5051785"/>
            <a:ext cx="2821170" cy="1040861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lnSpc>
                <a:spcPct val="100000"/>
              </a:lnSpc>
              <a:defRPr sz="1125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Presenter Information</a:t>
            </a:r>
          </a:p>
          <a:p>
            <a:pPr lvl="0"/>
            <a:r>
              <a:rPr lang="en-US"/>
              <a:t>Location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4" name="Footer Placeholder 1"/>
          <p:cNvSpPr>
            <a:spLocks noGrp="1"/>
          </p:cNvSpPr>
          <p:nvPr>
            <p:ph type="ftr" sz="quarter" idx="15"/>
          </p:nvPr>
        </p:nvSpPr>
        <p:spPr>
          <a:xfrm>
            <a:off x="1439761" y="6417310"/>
            <a:ext cx="7064988" cy="301124"/>
          </a:xfrm>
        </p:spPr>
        <p:txBody>
          <a:bodyPr rIns="0" anchor="t" anchorCtr="0">
            <a:normAutofit/>
          </a:bodyPr>
          <a:lstStyle>
            <a:lvl1pPr>
              <a:defRPr b="0"/>
            </a:lvl1pPr>
          </a:lstStyle>
          <a:p>
            <a:pPr algn="r">
              <a:defRPr/>
            </a:pPr>
            <a:r>
              <a:rPr lang="en-US" dirty="0"/>
              <a:t>Confidential &amp; for IFC Staff Only Working Draft – Discussion Paper Only</a:t>
            </a:r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17F916C6-2F8A-9B48-84D6-4E092290D06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3394" y="4870973"/>
            <a:ext cx="3435132" cy="116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25225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750" b="1" baseline="0">
                <a:solidFill>
                  <a:srgbClr val="021F43"/>
                </a:solidFill>
              </a:defRPr>
            </a:lvl1pPr>
          </a:lstStyle>
          <a:p>
            <a:r>
              <a:rPr lang="en-US" dirty="0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75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dirty="0"/>
              <a:t>Subtitle</a:t>
            </a:r>
            <a:br>
              <a:rPr lang="en-US" dirty="0"/>
            </a:br>
            <a:r>
              <a:rPr lang="en-US" dirty="0"/>
              <a:t>up to Two Lines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rgbClr val="00ADE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CBA9773B-C078-4432-B2A1-136DE61A03AD}"/>
              </a:ext>
            </a:extLst>
          </p:cNvPr>
          <p:cNvGrpSpPr/>
          <p:nvPr userDrawn="1"/>
        </p:nvGrpSpPr>
        <p:grpSpPr>
          <a:xfrm>
            <a:off x="74631" y="6062990"/>
            <a:ext cx="8753319" cy="713721"/>
            <a:chOff x="74631" y="6062990"/>
            <a:chExt cx="8753319" cy="713721"/>
          </a:xfrm>
        </p:grpSpPr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4E214115-2A32-428E-8C5F-C6219F84D99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58000" y="6190515"/>
              <a:ext cx="1969950" cy="501751"/>
            </a:xfrm>
            <a:prstGeom prst="rect">
              <a:avLst/>
            </a:prstGeom>
          </p:spPr>
        </p:pic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94994CF4-DFE2-4E39-94EF-81EE5C68418F}"/>
                </a:ext>
              </a:extLst>
            </p:cNvPr>
            <p:cNvGrpSpPr/>
            <p:nvPr userDrawn="1"/>
          </p:nvGrpSpPr>
          <p:grpSpPr>
            <a:xfrm>
              <a:off x="74631" y="6062990"/>
              <a:ext cx="6499188" cy="713721"/>
              <a:chOff x="5136" y="6056105"/>
              <a:chExt cx="6499188" cy="713721"/>
            </a:xfrm>
          </p:grpSpPr>
          <p:pic>
            <p:nvPicPr>
              <p:cNvPr id="66" name="Picture 65">
                <a:extLst>
                  <a:ext uri="{FF2B5EF4-FFF2-40B4-BE49-F238E27FC236}">
                    <a16:creationId xmlns:a16="http://schemas.microsoft.com/office/drawing/2014/main" id="{9355A94B-A10A-45C6-819C-CE43B4E2D277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34782" y="6152415"/>
                <a:ext cx="1669542" cy="617411"/>
              </a:xfrm>
              <a:prstGeom prst="rect">
                <a:avLst/>
              </a:prstGeom>
            </p:spPr>
          </p:pic>
          <p:pic>
            <p:nvPicPr>
              <p:cNvPr id="67" name="Picture 66" descr="Graphical user interface, text, application&#10;&#10;Description automatically generated">
                <a:extLst>
                  <a:ext uri="{FF2B5EF4-FFF2-40B4-BE49-F238E27FC236}">
                    <a16:creationId xmlns:a16="http://schemas.microsoft.com/office/drawing/2014/main" id="{B81EC4C8-5C53-448D-9B72-90E117FA5F73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48555" y="6211251"/>
                <a:ext cx="2112264" cy="434797"/>
              </a:xfrm>
              <a:prstGeom prst="rect">
                <a:avLst/>
              </a:prstGeom>
            </p:spPr>
          </p:pic>
          <p:sp>
            <p:nvSpPr>
              <p:cNvPr id="68" name="TextBox 10">
                <a:extLst>
                  <a:ext uri="{FF2B5EF4-FFF2-40B4-BE49-F238E27FC236}">
                    <a16:creationId xmlns:a16="http://schemas.microsoft.com/office/drawing/2014/main" id="{07C29388-95D5-467A-8771-96F5ED5F349E}"/>
                  </a:ext>
                </a:extLst>
              </p:cNvPr>
              <p:cNvSpPr txBox="1"/>
              <p:nvPr userDrawn="1"/>
            </p:nvSpPr>
            <p:spPr>
              <a:xfrm>
                <a:off x="5136" y="6180857"/>
                <a:ext cx="2550048" cy="4094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5pPr>
                <a:lvl6pPr marL="22860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6pPr>
                <a:lvl7pPr marL="27432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7pPr>
                <a:lvl8pPr marL="32004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8pPr>
                <a:lvl9pPr marL="36576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uk-UA" sz="900" b="0" kern="1200" dirty="0">
                    <a:solidFill>
                      <a:schemeClr val="bg1">
                        <a:lumMod val="65000"/>
                      </a:schemeClr>
                    </a:solidFill>
                    <a:effectLst/>
                    <a:latin typeface="+mn-lt"/>
                    <a:ea typeface="MS PGothic" pitchFamily="34" charset="-128"/>
                    <a:cs typeface="+mn-cs"/>
                  </a:rPr>
                  <a:t>НЕ ДЛЯ ПУБЛІЧНОГО </a:t>
                </a:r>
                <a:endParaRPr lang="en-US" sz="900" b="0" kern="1200" dirty="0">
                  <a:solidFill>
                    <a:schemeClr val="bg1">
                      <a:lumMod val="65000"/>
                    </a:schemeClr>
                  </a:solidFill>
                  <a:effectLst/>
                  <a:latin typeface="+mn-lt"/>
                  <a:ea typeface="MS PGothic" pitchFamily="34" charset="-128"/>
                  <a:cs typeface="+mn-cs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uk-UA" sz="900" b="0" kern="1200" dirty="0">
                    <a:solidFill>
                      <a:schemeClr val="bg1">
                        <a:lumMod val="65000"/>
                      </a:schemeClr>
                    </a:solidFill>
                    <a:effectLst/>
                    <a:latin typeface="+mn-lt"/>
                    <a:ea typeface="MS PGothic" pitchFamily="34" charset="-128"/>
                    <a:cs typeface="+mn-cs"/>
                  </a:rPr>
                  <a:t>РОЗПОВСЮДЖЕННЯ</a:t>
                </a:r>
              </a:p>
            </p:txBody>
          </p:sp>
          <p:sp>
            <p:nvSpPr>
              <p:cNvPr id="69" name="Slide Number Placeholder 2">
                <a:extLst>
                  <a:ext uri="{FF2B5EF4-FFF2-40B4-BE49-F238E27FC236}">
                    <a16:creationId xmlns:a16="http://schemas.microsoft.com/office/drawing/2014/main" id="{D5D03D66-0FB1-478D-B312-7BC3F5DD79F1}"/>
                  </a:ext>
                </a:extLst>
              </p:cNvPr>
              <p:cNvSpPr txBox="1">
                <a:spLocks/>
              </p:cNvSpPr>
              <p:nvPr userDrawn="1"/>
            </p:nvSpPr>
            <p:spPr>
              <a:xfrm>
                <a:off x="2407841" y="6056105"/>
                <a:ext cx="1219280" cy="182135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5pPr>
                <a:lvl6pPr marL="22860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6pPr>
                <a:lvl7pPr marL="27432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7pPr>
                <a:lvl8pPr marL="32004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8pPr>
                <a:lvl9pPr marL="36576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9pPr>
              </a:lstStyle>
              <a:p>
                <a:r>
                  <a:rPr lang="en-US" sz="600" b="0" dirty="0">
                    <a:solidFill>
                      <a:schemeClr val="tx2">
                        <a:lumMod val="65000"/>
                        <a:lumOff val="35000"/>
                      </a:schemeClr>
                    </a:solidFill>
                    <a:latin typeface="+mj-lt"/>
                  </a:rPr>
                  <a:t>IN PARTNERSHIP WITH: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5303640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C3ECE642-877D-554E-AA9E-1163268F107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0" y="7"/>
            <a:ext cx="9144000" cy="807647"/>
          </a:xfrm>
          <a:prstGeom prst="rect">
            <a:avLst/>
          </a:prstGeom>
          <a:solidFill>
            <a:srgbClr val="00AB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86912" indent="-86912">
              <a:spcBef>
                <a:spcPct val="50000"/>
              </a:spcBef>
              <a:buFontTx/>
              <a:buChar char="•"/>
            </a:pPr>
            <a:endParaRPr lang="en-US" sz="1000" b="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4" y="301630"/>
            <a:ext cx="8114114" cy="4202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" y="6499560"/>
            <a:ext cx="552283" cy="358440"/>
          </a:xfrm>
        </p:spPr>
        <p:txBody>
          <a:bodyPr anchor="ctr"/>
          <a:lstStyle>
            <a:lvl1pPr algn="ctr">
              <a:defRPr sz="675" b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C601290-045C-480F-860C-F1EFFBDA9F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40232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C3ECE642-877D-554E-AA9E-1163268F107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0" y="7"/>
            <a:ext cx="9144000" cy="807647"/>
          </a:xfrm>
          <a:prstGeom prst="rect">
            <a:avLst/>
          </a:prstGeom>
          <a:solidFill>
            <a:srgbClr val="0064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86912" indent="-86912">
              <a:spcBef>
                <a:spcPct val="50000"/>
              </a:spcBef>
              <a:buFontTx/>
              <a:buChar char="•"/>
            </a:pPr>
            <a:endParaRPr lang="en-US" sz="1000" b="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4" y="301630"/>
            <a:ext cx="8114114" cy="4202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" y="6499560"/>
            <a:ext cx="552283" cy="358440"/>
          </a:xfrm>
        </p:spPr>
        <p:txBody>
          <a:bodyPr anchor="ctr"/>
          <a:lstStyle>
            <a:lvl1pPr algn="ctr">
              <a:defRPr sz="675" b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D0CA6-E461-4E39-B8EC-2761C1E88F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7141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C3ECE642-877D-554E-AA9E-1163268F107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0" y="7"/>
            <a:ext cx="9144000" cy="807647"/>
          </a:xfrm>
          <a:prstGeom prst="rect">
            <a:avLst/>
          </a:prstGeom>
          <a:solidFill>
            <a:srgbClr val="03305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86912" indent="-86912">
              <a:spcBef>
                <a:spcPct val="50000"/>
              </a:spcBef>
              <a:buFontTx/>
              <a:buChar char="•"/>
            </a:pPr>
            <a:endParaRPr lang="en-US" sz="1000" b="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4" y="301630"/>
            <a:ext cx="8114114" cy="4202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" y="6513045"/>
            <a:ext cx="552283" cy="358440"/>
          </a:xfrm>
        </p:spPr>
        <p:txBody>
          <a:bodyPr anchor="ctr"/>
          <a:lstStyle>
            <a:lvl1pPr algn="ctr">
              <a:defRPr sz="675" b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EE41C4C-06EB-4948-BF19-EF12C1075F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61949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 flipV="1">
            <a:off x="0" y="0"/>
            <a:ext cx="9144000" cy="4479636"/>
          </a:xfrm>
          <a:prstGeom prst="rect">
            <a:avLst/>
          </a:prstGeom>
          <a:solidFill>
            <a:srgbClr val="139A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7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6336" y="3580"/>
            <a:ext cx="2192664" cy="43144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" y="8"/>
            <a:ext cx="6942667" cy="43587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alphaModFix amt="5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1505" y="0"/>
            <a:ext cx="2324100" cy="436214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6495147" y="4318009"/>
            <a:ext cx="2648857" cy="84666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2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5941620" y="6107067"/>
            <a:ext cx="2552218" cy="306564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750"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75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dirty="0"/>
              <a:t>Subtitle</a:t>
            </a:r>
            <a:br>
              <a:rPr lang="en-US" dirty="0"/>
            </a:br>
            <a:r>
              <a:rPr lang="en-US" dirty="0"/>
              <a:t>up to Two Lines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 hasCustomPrompt="1"/>
          </p:nvPr>
        </p:nvSpPr>
        <p:spPr>
          <a:xfrm>
            <a:off x="5682073" y="5051785"/>
            <a:ext cx="2821170" cy="1040861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lnSpc>
                <a:spcPct val="100000"/>
              </a:lnSpc>
              <a:defRPr sz="1125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Presenter Information</a:t>
            </a:r>
          </a:p>
          <a:p>
            <a:pPr lvl="0"/>
            <a:r>
              <a:rPr lang="en-US"/>
              <a:t>Location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4" name="Footer Placeholder 1"/>
          <p:cNvSpPr>
            <a:spLocks noGrp="1"/>
          </p:cNvSpPr>
          <p:nvPr>
            <p:ph type="ftr" sz="quarter" idx="15"/>
          </p:nvPr>
        </p:nvSpPr>
        <p:spPr>
          <a:xfrm>
            <a:off x="1439761" y="6417310"/>
            <a:ext cx="7064988" cy="301124"/>
          </a:xfrm>
        </p:spPr>
        <p:txBody>
          <a:bodyPr rIns="0" anchor="t" anchorCtr="0">
            <a:normAutofit/>
          </a:bodyPr>
          <a:lstStyle>
            <a:lvl1pPr>
              <a:defRPr b="0"/>
            </a:lvl1pPr>
          </a:lstStyle>
          <a:p>
            <a:pPr algn="r">
              <a:defRPr/>
            </a:pPr>
            <a:r>
              <a:rPr lang="en-US" dirty="0"/>
              <a:t>Confidential &amp; for IFC Staff Only Working Draft – Discussion Paper Only</a:t>
            </a:r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B02D7674-7DCE-0E45-9686-E5067D9F930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3394" y="4870973"/>
            <a:ext cx="3435132" cy="116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22161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2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5679444" y="6107067"/>
            <a:ext cx="2814397" cy="306564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750" b="1" baseline="0">
                <a:solidFill>
                  <a:srgbClr val="021F43"/>
                </a:solidFill>
              </a:defRPr>
            </a:lvl1pPr>
          </a:lstStyle>
          <a:p>
            <a:r>
              <a:rPr lang="en-US" dirty="0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75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dirty="0"/>
              <a:t>Subtitle</a:t>
            </a:r>
            <a:br>
              <a:rPr lang="en-US" dirty="0"/>
            </a:br>
            <a:r>
              <a:rPr lang="en-US" dirty="0"/>
              <a:t>up to Two Lines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 hasCustomPrompt="1"/>
          </p:nvPr>
        </p:nvSpPr>
        <p:spPr>
          <a:xfrm>
            <a:off x="5682073" y="4612641"/>
            <a:ext cx="2821170" cy="1479998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lnSpc>
                <a:spcPct val="100000"/>
              </a:lnSpc>
              <a:defRPr sz="1125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Presenter Information</a:t>
            </a:r>
          </a:p>
          <a:p>
            <a:pPr lvl="0"/>
            <a:r>
              <a:rPr lang="en-US"/>
              <a:t>Location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>
          <a:xfrm>
            <a:off x="1439761" y="6417310"/>
            <a:ext cx="7064988" cy="301124"/>
          </a:xfrm>
        </p:spPr>
        <p:txBody>
          <a:bodyPr rIns="0" anchor="t" anchorCtr="0">
            <a:normAutofit/>
          </a:bodyPr>
          <a:lstStyle>
            <a:lvl1pPr>
              <a:defRPr b="0"/>
            </a:lvl1pPr>
          </a:lstStyle>
          <a:p>
            <a:pPr algn="r">
              <a:defRPr/>
            </a:pPr>
            <a:r>
              <a:rPr lang="en-US" dirty="0"/>
              <a:t>Confidential &amp; for IFC Staff Only Working Draft – Discussion Paper Only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rgbClr val="00ADE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E12CF37A-4B29-440D-838E-1BFFD8007D8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024" y="4908459"/>
            <a:ext cx="3764482" cy="958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50815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 flipV="1">
            <a:off x="0" y="0"/>
            <a:ext cx="9144000" cy="4479636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1336" y="3580"/>
            <a:ext cx="2192664" cy="4314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" y="8"/>
            <a:ext cx="6942667" cy="43587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alphaModFix amt="5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1505" y="0"/>
            <a:ext cx="2324100" cy="436214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6495147" y="4318009"/>
            <a:ext cx="2648857" cy="84666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2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5941620" y="6107067"/>
            <a:ext cx="2552218" cy="306564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7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Subtitle</a:t>
            </a:r>
            <a:br>
              <a:rPr lang="en-US"/>
            </a:br>
            <a:r>
              <a:rPr lang="en-US"/>
              <a:t>up to Two Lines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 hasCustomPrompt="1"/>
          </p:nvPr>
        </p:nvSpPr>
        <p:spPr>
          <a:xfrm>
            <a:off x="5682073" y="5051785"/>
            <a:ext cx="2821170" cy="1040861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lnSpc>
                <a:spcPct val="100000"/>
              </a:lnSpc>
              <a:defRPr sz="1125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Presenter Information</a:t>
            </a:r>
          </a:p>
          <a:p>
            <a:pPr lvl="0"/>
            <a:r>
              <a:rPr lang="en-US"/>
              <a:t>Location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4" name="Footer Placeholder 1"/>
          <p:cNvSpPr>
            <a:spLocks noGrp="1"/>
          </p:cNvSpPr>
          <p:nvPr>
            <p:ph type="ftr" sz="quarter" idx="15"/>
          </p:nvPr>
        </p:nvSpPr>
        <p:spPr>
          <a:xfrm>
            <a:off x="1439761" y="6417310"/>
            <a:ext cx="7064988" cy="301124"/>
          </a:xfrm>
        </p:spPr>
        <p:txBody>
          <a:bodyPr rIns="0" anchor="t" anchorCtr="0">
            <a:normAutofit/>
          </a:bodyPr>
          <a:lstStyle>
            <a:lvl1pPr>
              <a:defRPr b="0"/>
            </a:lvl1pPr>
          </a:lstStyle>
          <a:p>
            <a:pPr algn="r">
              <a:defRPr/>
            </a:pPr>
            <a:r>
              <a:rPr lang="en-US" dirty="0"/>
              <a:t>Confidential &amp; for IFC Staff Only Working Draft – Discussion Paper Only</a:t>
            </a:r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17F916C6-2F8A-9B48-84D6-4E092290D06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3394" y="4870973"/>
            <a:ext cx="3435132" cy="116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60221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750" b="1" baseline="0">
                <a:solidFill>
                  <a:srgbClr val="021F43"/>
                </a:solidFill>
              </a:defRPr>
            </a:lvl1pPr>
          </a:lstStyle>
          <a:p>
            <a:r>
              <a:rPr lang="en-US" dirty="0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75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dirty="0"/>
              <a:t>Subtitle</a:t>
            </a:r>
            <a:br>
              <a:rPr lang="en-US" dirty="0"/>
            </a:br>
            <a:r>
              <a:rPr lang="en-US" dirty="0"/>
              <a:t>up to Two Lines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rgbClr val="00ADE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409047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C3ECE642-877D-554E-AA9E-1163268F107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0" y="7"/>
            <a:ext cx="9144000" cy="807647"/>
          </a:xfrm>
          <a:prstGeom prst="rect">
            <a:avLst/>
          </a:prstGeom>
          <a:solidFill>
            <a:srgbClr val="00AB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86912" indent="-86912">
              <a:spcBef>
                <a:spcPct val="50000"/>
              </a:spcBef>
              <a:buFontTx/>
              <a:buChar char="•"/>
            </a:pPr>
            <a:endParaRPr lang="en-US" sz="1000" b="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4" y="301630"/>
            <a:ext cx="8114114" cy="4202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" y="6499560"/>
            <a:ext cx="552283" cy="358440"/>
          </a:xfrm>
        </p:spPr>
        <p:txBody>
          <a:bodyPr anchor="ctr"/>
          <a:lstStyle>
            <a:lvl1pPr algn="ctr">
              <a:defRPr sz="675" b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C601290-045C-480F-860C-F1EFFBDA9F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565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1100138"/>
            <a:ext cx="9144000" cy="1762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2029" cy="756707"/>
          </a:xfrm>
        </p:spPr>
        <p:txBody>
          <a:bodyPr anchor="b"/>
          <a:lstStyle>
            <a:lvl1pPr>
              <a:defRPr sz="2200" b="0" i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49250" y="1598613"/>
            <a:ext cx="8477250" cy="4613804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2400"/>
              </a:spcBef>
              <a:tabLst>
                <a:tab pos="8402638" algn="r"/>
              </a:tabLst>
              <a:defRPr lang="en-US" sz="1600" smtClean="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4"/>
          </p:nvPr>
        </p:nvSpPr>
        <p:spPr>
          <a:xfrm>
            <a:off x="357188" y="6350000"/>
            <a:ext cx="552450" cy="358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37B3255-FAFD-4235-B8EB-D4FA026E1B9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64206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C3ECE642-877D-554E-AA9E-1163268F107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0" y="7"/>
            <a:ext cx="9144000" cy="807647"/>
          </a:xfrm>
          <a:prstGeom prst="rect">
            <a:avLst/>
          </a:prstGeom>
          <a:solidFill>
            <a:srgbClr val="0064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86912" indent="-86912">
              <a:spcBef>
                <a:spcPct val="50000"/>
              </a:spcBef>
              <a:buFontTx/>
              <a:buChar char="•"/>
            </a:pPr>
            <a:endParaRPr lang="en-US" sz="1000" b="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4" y="301630"/>
            <a:ext cx="8114114" cy="4202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" y="6499560"/>
            <a:ext cx="552283" cy="358440"/>
          </a:xfrm>
        </p:spPr>
        <p:txBody>
          <a:bodyPr anchor="ctr"/>
          <a:lstStyle>
            <a:lvl1pPr algn="ctr">
              <a:defRPr sz="675" b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D0CA6-E461-4E39-B8EC-2761C1E88F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46550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C3ECE642-877D-554E-AA9E-1163268F107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0" y="7"/>
            <a:ext cx="9144000" cy="807647"/>
          </a:xfrm>
          <a:prstGeom prst="rect">
            <a:avLst/>
          </a:prstGeom>
          <a:solidFill>
            <a:srgbClr val="03305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86912" indent="-86912">
              <a:spcBef>
                <a:spcPct val="50000"/>
              </a:spcBef>
              <a:buFontTx/>
              <a:buChar char="•"/>
            </a:pPr>
            <a:endParaRPr lang="en-US" sz="1000" b="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4" y="301630"/>
            <a:ext cx="8114114" cy="4202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" y="6513045"/>
            <a:ext cx="552283" cy="358440"/>
          </a:xfrm>
        </p:spPr>
        <p:txBody>
          <a:bodyPr anchor="ctr"/>
          <a:lstStyle>
            <a:lvl1pPr algn="ctr">
              <a:defRPr sz="675" b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EE41C4C-06EB-4948-BF19-EF12C1075F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16363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ue Geometric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/>
          <p:cNvSpPr>
            <a:spLocks noChangeArrowheads="1"/>
          </p:cNvSpPr>
          <p:nvPr/>
        </p:nvSpPr>
        <p:spPr bwMode="auto">
          <a:xfrm>
            <a:off x="0" y="2828927"/>
            <a:ext cx="9144000" cy="17621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865910" y="1306550"/>
            <a:ext cx="7296726" cy="1450437"/>
          </a:xfrm>
        </p:spPr>
        <p:txBody>
          <a:bodyPr lIns="0" tIns="0" rIns="0" bIns="0" anchor="b">
            <a:normAutofit/>
          </a:bodyPr>
          <a:lstStyle>
            <a:lvl1pPr>
              <a:defRPr sz="3800" b="1" cap="none" baseline="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851105" y="3074090"/>
            <a:ext cx="7328771" cy="2397495"/>
          </a:xfrm>
        </p:spPr>
        <p:txBody>
          <a:bodyPr lIns="0" tIns="0" rIns="0" bIns="0">
            <a:normAutofit/>
          </a:bodyPr>
          <a:lstStyle>
            <a:lvl1pPr>
              <a:lnSpc>
                <a:spcPct val="100000"/>
              </a:lnSpc>
              <a:defRPr sz="3000" b="0" i="0" cap="none" baseline="0">
                <a:solidFill>
                  <a:schemeClr val="tx1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7BF02A4-E8AF-4226-8024-FA5D750319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B889FB9-288F-4EB1-9824-F92850E8E2F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987" y="6152415"/>
            <a:ext cx="1669542" cy="617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41503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 flipV="1">
            <a:off x="0" y="0"/>
            <a:ext cx="9144000" cy="4479636"/>
          </a:xfrm>
          <a:prstGeom prst="rect">
            <a:avLst/>
          </a:prstGeom>
          <a:solidFill>
            <a:srgbClr val="139A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72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022"/>
                    </a14:imgEffect>
                    <a14:imgEffect>
                      <a14:saturation sat="400000"/>
                    </a14:imgEffect>
                    <a14:imgEffect>
                      <a14:brightnessContrast bright="-96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6336" y="3580"/>
            <a:ext cx="2192664" cy="43144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" y="8"/>
            <a:ext cx="6942667" cy="43587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alphaModFix amt="5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1505" y="0"/>
            <a:ext cx="2324100" cy="436214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6495147" y="4318009"/>
            <a:ext cx="2648857" cy="84666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2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5941620" y="6107067"/>
            <a:ext cx="2552218" cy="306564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750"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75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dirty="0"/>
              <a:t>Subtitle</a:t>
            </a:r>
            <a:br>
              <a:rPr lang="en-US" dirty="0"/>
            </a:br>
            <a:r>
              <a:rPr lang="en-US" dirty="0"/>
              <a:t>up to Two Lines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 hasCustomPrompt="1"/>
          </p:nvPr>
        </p:nvSpPr>
        <p:spPr>
          <a:xfrm>
            <a:off x="5682073" y="5051785"/>
            <a:ext cx="2821170" cy="1040861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lnSpc>
                <a:spcPct val="100000"/>
              </a:lnSpc>
              <a:defRPr sz="1125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Presenter Information</a:t>
            </a:r>
          </a:p>
          <a:p>
            <a:pPr lvl="0"/>
            <a:r>
              <a:rPr lang="en-US"/>
              <a:t>Location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4" name="Footer Placeholder 1"/>
          <p:cNvSpPr>
            <a:spLocks noGrp="1"/>
          </p:cNvSpPr>
          <p:nvPr>
            <p:ph type="ftr" sz="quarter" idx="15"/>
          </p:nvPr>
        </p:nvSpPr>
        <p:spPr>
          <a:xfrm>
            <a:off x="1439761" y="6417310"/>
            <a:ext cx="7064988" cy="301124"/>
          </a:xfrm>
        </p:spPr>
        <p:txBody>
          <a:bodyPr rIns="0" anchor="t" anchorCtr="0">
            <a:normAutofit/>
          </a:bodyPr>
          <a:lstStyle>
            <a:lvl1pPr>
              <a:defRPr b="0"/>
            </a:lvl1pPr>
          </a:lstStyle>
          <a:p>
            <a:pPr algn="r">
              <a:defRPr/>
            </a:pPr>
            <a:r>
              <a:rPr lang="en-US" dirty="0"/>
              <a:t>Confidential &amp; for IFC Staff Only Working Draft – Discussion Paper Only</a:t>
            </a:r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B02D7674-7DCE-0E45-9686-E5067D9F9304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3394" y="4870973"/>
            <a:ext cx="3435132" cy="116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66665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2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5679444" y="6107067"/>
            <a:ext cx="2814397" cy="306564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750" b="1" baseline="0">
                <a:solidFill>
                  <a:srgbClr val="021F43"/>
                </a:solidFill>
              </a:defRPr>
            </a:lvl1pPr>
          </a:lstStyle>
          <a:p>
            <a:r>
              <a:rPr lang="en-US" dirty="0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75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dirty="0"/>
              <a:t>Subtitle</a:t>
            </a:r>
            <a:br>
              <a:rPr lang="en-US" dirty="0"/>
            </a:br>
            <a:r>
              <a:rPr lang="en-US" dirty="0"/>
              <a:t>up to Two Lines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 hasCustomPrompt="1"/>
          </p:nvPr>
        </p:nvSpPr>
        <p:spPr>
          <a:xfrm>
            <a:off x="5682073" y="4612641"/>
            <a:ext cx="2821170" cy="1479998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lnSpc>
                <a:spcPct val="100000"/>
              </a:lnSpc>
              <a:defRPr sz="1125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Presenter Information</a:t>
            </a:r>
          </a:p>
          <a:p>
            <a:pPr lvl="0"/>
            <a:r>
              <a:rPr lang="en-US"/>
              <a:t>Location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>
          <a:xfrm>
            <a:off x="1439761" y="6417310"/>
            <a:ext cx="7064988" cy="301124"/>
          </a:xfrm>
        </p:spPr>
        <p:txBody>
          <a:bodyPr rIns="0" anchor="t" anchorCtr="0">
            <a:normAutofit/>
          </a:bodyPr>
          <a:lstStyle>
            <a:lvl1pPr>
              <a:defRPr b="0"/>
            </a:lvl1pPr>
          </a:lstStyle>
          <a:p>
            <a:pPr algn="r">
              <a:defRPr/>
            </a:pPr>
            <a:r>
              <a:rPr lang="en-US" dirty="0"/>
              <a:t>Confidential &amp; for IFC Staff Only Working Draft – Discussion Paper Only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rgbClr val="00ADE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E12CF37A-4B29-440D-838E-1BFFD8007D8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024" y="4908459"/>
            <a:ext cx="3764482" cy="958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57804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 flipV="1">
            <a:off x="0" y="0"/>
            <a:ext cx="9144000" cy="4479636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1336" y="3580"/>
            <a:ext cx="2192664" cy="4314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" y="8"/>
            <a:ext cx="6942667" cy="43587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alphaModFix amt="5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1505" y="0"/>
            <a:ext cx="2324100" cy="436214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6495147" y="4318009"/>
            <a:ext cx="2648857" cy="84666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2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5941620" y="6107067"/>
            <a:ext cx="2552218" cy="306564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7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Subtitle</a:t>
            </a:r>
            <a:br>
              <a:rPr lang="en-US"/>
            </a:br>
            <a:r>
              <a:rPr lang="en-US"/>
              <a:t>up to Two Lines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 hasCustomPrompt="1"/>
          </p:nvPr>
        </p:nvSpPr>
        <p:spPr>
          <a:xfrm>
            <a:off x="5682073" y="5051785"/>
            <a:ext cx="2821170" cy="1040861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lnSpc>
                <a:spcPct val="100000"/>
              </a:lnSpc>
              <a:defRPr sz="1125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Presenter Information</a:t>
            </a:r>
          </a:p>
          <a:p>
            <a:pPr lvl="0"/>
            <a:r>
              <a:rPr lang="en-US"/>
              <a:t>Location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4" name="Footer Placeholder 1"/>
          <p:cNvSpPr>
            <a:spLocks noGrp="1"/>
          </p:cNvSpPr>
          <p:nvPr>
            <p:ph type="ftr" sz="quarter" idx="15"/>
          </p:nvPr>
        </p:nvSpPr>
        <p:spPr>
          <a:xfrm>
            <a:off x="1439761" y="6417310"/>
            <a:ext cx="7064988" cy="301124"/>
          </a:xfrm>
        </p:spPr>
        <p:txBody>
          <a:bodyPr rIns="0" anchor="t" anchorCtr="0">
            <a:normAutofit/>
          </a:bodyPr>
          <a:lstStyle>
            <a:lvl1pPr>
              <a:defRPr b="0"/>
            </a:lvl1pPr>
          </a:lstStyle>
          <a:p>
            <a:pPr algn="r">
              <a:defRPr/>
            </a:pPr>
            <a:r>
              <a:rPr lang="en-US" dirty="0"/>
              <a:t>Confidential &amp; for IFC Staff Only Working Draft – Discussion Paper Only</a:t>
            </a:r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17F916C6-2F8A-9B48-84D6-4E092290D06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3394" y="4870973"/>
            <a:ext cx="3435132" cy="116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75063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750" b="1" baseline="0">
                <a:solidFill>
                  <a:srgbClr val="021F43"/>
                </a:solidFill>
              </a:defRPr>
            </a:lvl1pPr>
          </a:lstStyle>
          <a:p>
            <a:r>
              <a:rPr lang="en-US" dirty="0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75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dirty="0"/>
              <a:t>Subtitle</a:t>
            </a:r>
            <a:br>
              <a:rPr lang="en-US" dirty="0"/>
            </a:br>
            <a:r>
              <a:rPr lang="en-US" dirty="0"/>
              <a:t>up to Two Lines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rgbClr val="00ADE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117499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C3ECE642-877D-554E-AA9E-1163268F107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0" y="7"/>
            <a:ext cx="9144000" cy="807647"/>
          </a:xfrm>
          <a:prstGeom prst="rect">
            <a:avLst/>
          </a:prstGeom>
          <a:solidFill>
            <a:srgbClr val="00AB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86912" indent="-86912">
              <a:spcBef>
                <a:spcPct val="50000"/>
              </a:spcBef>
              <a:buFontTx/>
              <a:buChar char="•"/>
            </a:pPr>
            <a:endParaRPr lang="en-US" sz="1000" b="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4" y="301630"/>
            <a:ext cx="8114114" cy="4202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" y="6499560"/>
            <a:ext cx="552283" cy="358440"/>
          </a:xfrm>
        </p:spPr>
        <p:txBody>
          <a:bodyPr anchor="ctr"/>
          <a:lstStyle>
            <a:lvl1pPr algn="ctr">
              <a:defRPr sz="675" b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C601290-045C-480F-860C-F1EFFBDA9F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58207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C3ECE642-877D-554E-AA9E-1163268F107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0" y="7"/>
            <a:ext cx="9144000" cy="807647"/>
          </a:xfrm>
          <a:prstGeom prst="rect">
            <a:avLst/>
          </a:prstGeom>
          <a:solidFill>
            <a:srgbClr val="0064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86912" indent="-86912">
              <a:spcBef>
                <a:spcPct val="50000"/>
              </a:spcBef>
              <a:buFontTx/>
              <a:buChar char="•"/>
            </a:pPr>
            <a:endParaRPr lang="en-US" sz="1000" b="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4" y="301630"/>
            <a:ext cx="8114114" cy="4202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" y="6499560"/>
            <a:ext cx="552283" cy="358440"/>
          </a:xfrm>
        </p:spPr>
        <p:txBody>
          <a:bodyPr anchor="ctr"/>
          <a:lstStyle>
            <a:lvl1pPr algn="ctr">
              <a:defRPr sz="675" b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D0CA6-E461-4E39-B8EC-2761C1E88F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95949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C3ECE642-877D-554E-AA9E-1163268F107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0" y="7"/>
            <a:ext cx="9144000" cy="807647"/>
          </a:xfrm>
          <a:prstGeom prst="rect">
            <a:avLst/>
          </a:prstGeom>
          <a:solidFill>
            <a:srgbClr val="03305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86912" indent="-86912">
              <a:spcBef>
                <a:spcPct val="50000"/>
              </a:spcBef>
              <a:buFontTx/>
              <a:buChar char="•"/>
            </a:pPr>
            <a:endParaRPr lang="en-US" sz="1000" b="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4" y="301630"/>
            <a:ext cx="8114114" cy="4202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" y="6513045"/>
            <a:ext cx="552283" cy="358440"/>
          </a:xfrm>
        </p:spPr>
        <p:txBody>
          <a:bodyPr anchor="ctr"/>
          <a:lstStyle>
            <a:lvl1pPr algn="ctr">
              <a:defRPr sz="675" b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EE41C4C-06EB-4948-BF19-EF12C1075F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52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Freeform 1682"/>
          <p:cNvSpPr>
            <a:spLocks/>
          </p:cNvSpPr>
          <p:nvPr userDrawn="1"/>
        </p:nvSpPr>
        <p:spPr bwMode="auto">
          <a:xfrm flipH="1">
            <a:off x="6380163" y="615950"/>
            <a:ext cx="1014412" cy="18954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8" y="110"/>
              </a:cxn>
              <a:cxn ang="0">
                <a:pos x="78" y="216"/>
              </a:cxn>
              <a:cxn ang="0">
                <a:pos x="106" y="304"/>
              </a:cxn>
              <a:cxn ang="0">
                <a:pos x="136" y="398"/>
              </a:cxn>
              <a:cxn ang="0">
                <a:pos x="164" y="506"/>
              </a:cxn>
              <a:cxn ang="0">
                <a:pos x="206" y="672"/>
              </a:cxn>
              <a:cxn ang="0">
                <a:pos x="236" y="788"/>
              </a:cxn>
              <a:cxn ang="0">
                <a:pos x="272" y="990"/>
              </a:cxn>
              <a:cxn ang="0">
                <a:pos x="286" y="1086"/>
              </a:cxn>
              <a:cxn ang="0">
                <a:pos x="302" y="1194"/>
              </a:cxn>
              <a:cxn ang="0">
                <a:pos x="638" y="1194"/>
              </a:cxn>
              <a:cxn ang="0">
                <a:pos x="624" y="1142"/>
              </a:cxn>
              <a:cxn ang="0">
                <a:pos x="598" y="1060"/>
              </a:cxn>
              <a:cxn ang="0">
                <a:pos x="572" y="980"/>
              </a:cxn>
              <a:cxn ang="0">
                <a:pos x="548" y="912"/>
              </a:cxn>
              <a:cxn ang="0">
                <a:pos x="494" y="784"/>
              </a:cxn>
              <a:cxn ang="0">
                <a:pos x="456" y="698"/>
              </a:cxn>
              <a:cxn ang="0">
                <a:pos x="424" y="626"/>
              </a:cxn>
              <a:cxn ang="0">
                <a:pos x="378" y="532"/>
              </a:cxn>
              <a:cxn ang="0">
                <a:pos x="340" y="470"/>
              </a:cxn>
              <a:cxn ang="0">
                <a:pos x="306" y="414"/>
              </a:cxn>
              <a:cxn ang="0">
                <a:pos x="268" y="342"/>
              </a:cxn>
              <a:cxn ang="0">
                <a:pos x="228" y="286"/>
              </a:cxn>
              <a:cxn ang="0">
                <a:pos x="174" y="210"/>
              </a:cxn>
              <a:cxn ang="0">
                <a:pos x="122" y="140"/>
              </a:cxn>
              <a:cxn ang="0">
                <a:pos x="58" y="52"/>
              </a:cxn>
              <a:cxn ang="0">
                <a:pos x="30" y="20"/>
              </a:cxn>
              <a:cxn ang="0">
                <a:pos x="0" y="0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0" name="Freeform 1683"/>
          <p:cNvSpPr>
            <a:spLocks/>
          </p:cNvSpPr>
          <p:nvPr userDrawn="1"/>
        </p:nvSpPr>
        <p:spPr bwMode="auto">
          <a:xfrm flipH="1">
            <a:off x="7410450" y="3175"/>
            <a:ext cx="712788" cy="584200"/>
          </a:xfrm>
          <a:custGeom>
            <a:avLst/>
            <a:gdLst/>
            <a:ahLst/>
            <a:cxnLst>
              <a:cxn ang="0">
                <a:pos x="448" y="372"/>
              </a:cxn>
              <a:cxn ang="0">
                <a:pos x="388" y="302"/>
              </a:cxn>
              <a:cxn ang="0">
                <a:pos x="280" y="208"/>
              </a:cxn>
              <a:cxn ang="0">
                <a:pos x="210" y="142"/>
              </a:cxn>
              <a:cxn ang="0">
                <a:pos x="140" y="94"/>
              </a:cxn>
              <a:cxn ang="0">
                <a:pos x="64" y="44"/>
              </a:cxn>
              <a:cxn ang="0">
                <a:pos x="0" y="0"/>
              </a:cxn>
              <a:cxn ang="0">
                <a:pos x="280" y="0"/>
              </a:cxn>
              <a:cxn ang="0">
                <a:pos x="300" y="36"/>
              </a:cxn>
              <a:cxn ang="0">
                <a:pos x="324" y="82"/>
              </a:cxn>
              <a:cxn ang="0">
                <a:pos x="346" y="134"/>
              </a:cxn>
              <a:cxn ang="0">
                <a:pos x="378" y="206"/>
              </a:cxn>
              <a:cxn ang="0">
                <a:pos x="408" y="264"/>
              </a:cxn>
              <a:cxn ang="0">
                <a:pos x="434" y="334"/>
              </a:cxn>
              <a:cxn ang="0">
                <a:pos x="448" y="372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5" name="Line 1086"/>
          <p:cNvSpPr>
            <a:spLocks noChangeShapeType="1"/>
          </p:cNvSpPr>
          <p:nvPr userDrawn="1"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6" name="Line 1087"/>
          <p:cNvSpPr>
            <a:spLocks noChangeShapeType="1"/>
          </p:cNvSpPr>
          <p:nvPr userDrawn="1"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7" name="Rectangle 1088"/>
          <p:cNvSpPr>
            <a:spLocks noChangeArrowheads="1"/>
          </p:cNvSpPr>
          <p:nvPr userDrawn="1"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8" name="Rectangle 1089"/>
          <p:cNvSpPr>
            <a:spLocks noChangeArrowheads="1"/>
          </p:cNvSpPr>
          <p:nvPr userDrawn="1"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9" name="Freeform 1098"/>
          <p:cNvSpPr>
            <a:spLocks/>
          </p:cNvSpPr>
          <p:nvPr userDrawn="1"/>
        </p:nvSpPr>
        <p:spPr bwMode="auto">
          <a:xfrm>
            <a:off x="487363" y="617538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0" name="Freeform 1115"/>
          <p:cNvSpPr>
            <a:spLocks/>
          </p:cNvSpPr>
          <p:nvPr userDrawn="1"/>
        </p:nvSpPr>
        <p:spPr bwMode="auto">
          <a:xfrm>
            <a:off x="458788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1" name="Freeform 1120"/>
          <p:cNvSpPr>
            <a:spLocks/>
          </p:cNvSpPr>
          <p:nvPr userDrawn="1"/>
        </p:nvSpPr>
        <p:spPr bwMode="auto">
          <a:xfrm>
            <a:off x="458788" y="4635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2" name="Freeform 1134"/>
          <p:cNvSpPr>
            <a:spLocks/>
          </p:cNvSpPr>
          <p:nvPr userDrawn="1"/>
        </p:nvSpPr>
        <p:spPr bwMode="auto">
          <a:xfrm>
            <a:off x="703263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3" name="Freeform 1141"/>
          <p:cNvSpPr>
            <a:spLocks/>
          </p:cNvSpPr>
          <p:nvPr userDrawn="1"/>
        </p:nvSpPr>
        <p:spPr bwMode="auto">
          <a:xfrm>
            <a:off x="706438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4" name="Freeform 1148"/>
          <p:cNvSpPr>
            <a:spLocks/>
          </p:cNvSpPr>
          <p:nvPr userDrawn="1"/>
        </p:nvSpPr>
        <p:spPr bwMode="auto">
          <a:xfrm>
            <a:off x="693738" y="460375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5" name="Freeform 1150"/>
          <p:cNvSpPr>
            <a:spLocks/>
          </p:cNvSpPr>
          <p:nvPr userDrawn="1"/>
        </p:nvSpPr>
        <p:spPr bwMode="auto">
          <a:xfrm>
            <a:off x="684213" y="447675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6" name="Freeform 1152"/>
          <p:cNvSpPr>
            <a:spLocks/>
          </p:cNvSpPr>
          <p:nvPr userDrawn="1"/>
        </p:nvSpPr>
        <p:spPr bwMode="auto">
          <a:xfrm>
            <a:off x="684213" y="447675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7" name="Freeform 1154"/>
          <p:cNvSpPr>
            <a:spLocks/>
          </p:cNvSpPr>
          <p:nvPr userDrawn="1"/>
        </p:nvSpPr>
        <p:spPr bwMode="auto">
          <a:xfrm>
            <a:off x="665163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8" name="Freeform 1156"/>
          <p:cNvSpPr>
            <a:spLocks/>
          </p:cNvSpPr>
          <p:nvPr userDrawn="1"/>
        </p:nvSpPr>
        <p:spPr bwMode="auto">
          <a:xfrm>
            <a:off x="665163" y="431800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9" name="Freeform 1163"/>
          <p:cNvSpPr>
            <a:spLocks/>
          </p:cNvSpPr>
          <p:nvPr userDrawn="1"/>
        </p:nvSpPr>
        <p:spPr bwMode="auto">
          <a:xfrm>
            <a:off x="611188" y="415925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0" name="Freeform 1172"/>
          <p:cNvSpPr>
            <a:spLocks/>
          </p:cNvSpPr>
          <p:nvPr userDrawn="1"/>
        </p:nvSpPr>
        <p:spPr bwMode="auto">
          <a:xfrm>
            <a:off x="582613" y="476250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1" name="Freeform 1177"/>
          <p:cNvSpPr>
            <a:spLocks/>
          </p:cNvSpPr>
          <p:nvPr userDrawn="1"/>
        </p:nvSpPr>
        <p:spPr bwMode="auto">
          <a:xfrm>
            <a:off x="557213" y="53498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2" name="Freeform 1180"/>
          <p:cNvSpPr>
            <a:spLocks/>
          </p:cNvSpPr>
          <p:nvPr userDrawn="1"/>
        </p:nvSpPr>
        <p:spPr bwMode="auto">
          <a:xfrm>
            <a:off x="560388" y="530225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3" name="Line 1187"/>
          <p:cNvSpPr>
            <a:spLocks noChangeShapeType="1"/>
          </p:cNvSpPr>
          <p:nvPr userDrawn="1"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4" name="Line 1188"/>
          <p:cNvSpPr>
            <a:spLocks noChangeShapeType="1"/>
          </p:cNvSpPr>
          <p:nvPr userDrawn="1"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5" name="Freeform 1208"/>
          <p:cNvSpPr>
            <a:spLocks/>
          </p:cNvSpPr>
          <p:nvPr userDrawn="1"/>
        </p:nvSpPr>
        <p:spPr bwMode="auto">
          <a:xfrm>
            <a:off x="595313" y="557213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6" name="Freeform 1210"/>
          <p:cNvSpPr>
            <a:spLocks/>
          </p:cNvSpPr>
          <p:nvPr userDrawn="1"/>
        </p:nvSpPr>
        <p:spPr bwMode="auto">
          <a:xfrm>
            <a:off x="595313" y="55721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7" name="Freeform 1214"/>
          <p:cNvSpPr>
            <a:spLocks/>
          </p:cNvSpPr>
          <p:nvPr userDrawn="1"/>
        </p:nvSpPr>
        <p:spPr bwMode="auto">
          <a:xfrm>
            <a:off x="595313" y="55721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8" name="Rectangle 1215"/>
          <p:cNvSpPr>
            <a:spLocks noChangeArrowheads="1"/>
          </p:cNvSpPr>
          <p:nvPr userDrawn="1"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9" name="Freeform 1217"/>
          <p:cNvSpPr>
            <a:spLocks/>
          </p:cNvSpPr>
          <p:nvPr userDrawn="1"/>
        </p:nvSpPr>
        <p:spPr bwMode="auto">
          <a:xfrm>
            <a:off x="595313" y="627063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0" name="Freeform 1219"/>
          <p:cNvSpPr>
            <a:spLocks/>
          </p:cNvSpPr>
          <p:nvPr userDrawn="1"/>
        </p:nvSpPr>
        <p:spPr bwMode="auto">
          <a:xfrm>
            <a:off x="731838" y="541338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1" name="Freeform 1221"/>
          <p:cNvSpPr>
            <a:spLocks/>
          </p:cNvSpPr>
          <p:nvPr userDrawn="1"/>
        </p:nvSpPr>
        <p:spPr bwMode="auto">
          <a:xfrm>
            <a:off x="731838" y="541338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2" name="Freeform 1234"/>
          <p:cNvSpPr>
            <a:spLocks/>
          </p:cNvSpPr>
          <p:nvPr userDrawn="1"/>
        </p:nvSpPr>
        <p:spPr bwMode="auto">
          <a:xfrm>
            <a:off x="722313" y="550863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3" name="Line 1237"/>
          <p:cNvSpPr>
            <a:spLocks noChangeShapeType="1"/>
          </p:cNvSpPr>
          <p:nvPr userDrawn="1"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4" name="Line 1238"/>
          <p:cNvSpPr>
            <a:spLocks noChangeShapeType="1"/>
          </p:cNvSpPr>
          <p:nvPr userDrawn="1"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5" name="Freeform 1240"/>
          <p:cNvSpPr>
            <a:spLocks/>
          </p:cNvSpPr>
          <p:nvPr userDrawn="1"/>
        </p:nvSpPr>
        <p:spPr bwMode="auto">
          <a:xfrm>
            <a:off x="728663" y="541338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6" name="Freeform 1243"/>
          <p:cNvSpPr>
            <a:spLocks/>
          </p:cNvSpPr>
          <p:nvPr userDrawn="1"/>
        </p:nvSpPr>
        <p:spPr bwMode="auto">
          <a:xfrm>
            <a:off x="728663" y="538163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7" name="Freeform 1246"/>
          <p:cNvSpPr>
            <a:spLocks/>
          </p:cNvSpPr>
          <p:nvPr userDrawn="1"/>
        </p:nvSpPr>
        <p:spPr bwMode="auto">
          <a:xfrm>
            <a:off x="725488" y="54768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8" name="Freeform 1250"/>
          <p:cNvSpPr>
            <a:spLocks/>
          </p:cNvSpPr>
          <p:nvPr userDrawn="1"/>
        </p:nvSpPr>
        <p:spPr bwMode="auto">
          <a:xfrm>
            <a:off x="731838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9" name="Freeform 1252"/>
          <p:cNvSpPr>
            <a:spLocks/>
          </p:cNvSpPr>
          <p:nvPr userDrawn="1"/>
        </p:nvSpPr>
        <p:spPr bwMode="auto">
          <a:xfrm>
            <a:off x="731838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0" name="Freeform 1255"/>
          <p:cNvSpPr>
            <a:spLocks/>
          </p:cNvSpPr>
          <p:nvPr userDrawn="1"/>
        </p:nvSpPr>
        <p:spPr bwMode="auto">
          <a:xfrm>
            <a:off x="712788" y="550863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1" name="Rectangle 1256"/>
          <p:cNvSpPr>
            <a:spLocks noChangeArrowheads="1"/>
          </p:cNvSpPr>
          <p:nvPr userDrawn="1"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2" name="Freeform 1258"/>
          <p:cNvSpPr>
            <a:spLocks/>
          </p:cNvSpPr>
          <p:nvPr userDrawn="1"/>
        </p:nvSpPr>
        <p:spPr bwMode="auto">
          <a:xfrm>
            <a:off x="722313" y="550863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3" name="Freeform 1266"/>
          <p:cNvSpPr>
            <a:spLocks/>
          </p:cNvSpPr>
          <p:nvPr userDrawn="1"/>
        </p:nvSpPr>
        <p:spPr bwMode="auto">
          <a:xfrm>
            <a:off x="728663" y="534988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4" name="Freeform 1269"/>
          <p:cNvSpPr>
            <a:spLocks/>
          </p:cNvSpPr>
          <p:nvPr userDrawn="1"/>
        </p:nvSpPr>
        <p:spPr bwMode="auto">
          <a:xfrm>
            <a:off x="728663" y="530225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5" name="Line 1270"/>
          <p:cNvSpPr>
            <a:spLocks noChangeShapeType="1"/>
          </p:cNvSpPr>
          <p:nvPr userDrawn="1"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6" name="Line 1271"/>
          <p:cNvSpPr>
            <a:spLocks noChangeShapeType="1"/>
          </p:cNvSpPr>
          <p:nvPr userDrawn="1"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7" name="Rectangle 1272"/>
          <p:cNvSpPr>
            <a:spLocks noChangeArrowheads="1"/>
          </p:cNvSpPr>
          <p:nvPr userDrawn="1"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8" name="Rectangle 1273"/>
          <p:cNvSpPr>
            <a:spLocks noChangeArrowheads="1"/>
          </p:cNvSpPr>
          <p:nvPr userDrawn="1"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9" name="Line 1274"/>
          <p:cNvSpPr>
            <a:spLocks noChangeShapeType="1"/>
          </p:cNvSpPr>
          <p:nvPr userDrawn="1"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0" name="Line 1275"/>
          <p:cNvSpPr>
            <a:spLocks noChangeShapeType="1"/>
          </p:cNvSpPr>
          <p:nvPr userDrawn="1"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1" name="Freeform 1277"/>
          <p:cNvSpPr>
            <a:spLocks/>
          </p:cNvSpPr>
          <p:nvPr userDrawn="1"/>
        </p:nvSpPr>
        <p:spPr bwMode="auto">
          <a:xfrm>
            <a:off x="728663" y="523875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2" name="Freeform 1287"/>
          <p:cNvSpPr>
            <a:spLocks/>
          </p:cNvSpPr>
          <p:nvPr userDrawn="1"/>
        </p:nvSpPr>
        <p:spPr bwMode="auto">
          <a:xfrm>
            <a:off x="719138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3" name="Freeform 1290"/>
          <p:cNvSpPr>
            <a:spLocks/>
          </p:cNvSpPr>
          <p:nvPr userDrawn="1"/>
        </p:nvSpPr>
        <p:spPr bwMode="auto">
          <a:xfrm>
            <a:off x="719138" y="51752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4" name="Rectangle 1335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5" name="Rectangle 1336"/>
          <p:cNvSpPr>
            <a:spLocks noChangeArrowheads="1"/>
          </p:cNvSpPr>
          <p:nvPr userDrawn="1"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6" name="Rectangle 1337"/>
          <p:cNvSpPr>
            <a:spLocks noChangeArrowheads="1"/>
          </p:cNvSpPr>
          <p:nvPr userDrawn="1"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7" name="Rectangle 1340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8" name="Rectangle 1341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9" name="Rectangle 1342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20" name="Rectangle 1343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21" name="Rectangle 1344"/>
          <p:cNvSpPr>
            <a:spLocks noChangeArrowheads="1"/>
          </p:cNvSpPr>
          <p:nvPr userDrawn="1"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24" name="Title 323"/>
          <p:cNvSpPr>
            <a:spLocks noGrp="1"/>
          </p:cNvSpPr>
          <p:nvPr>
            <p:ph type="title" hasCustomPrompt="1"/>
          </p:nvPr>
        </p:nvSpPr>
        <p:spPr>
          <a:xfrm>
            <a:off x="343401" y="301625"/>
            <a:ext cx="8439652" cy="1031875"/>
          </a:xfrm>
        </p:spPr>
        <p:txBody>
          <a:bodyPr/>
          <a:lstStyle>
            <a:lvl1pPr>
              <a:defRPr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r>
              <a:rPr lang="en-US" dirty="0"/>
              <a:t>UP TO THREE LINES </a:t>
            </a:r>
            <a:br>
              <a:rPr lang="en-US" dirty="0"/>
            </a:br>
            <a:r>
              <a:rPr lang="en-US" dirty="0"/>
              <a:t>MAY BE ALL CAPS OR TITLE CASE</a:t>
            </a:r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 hasCustomPrompt="1"/>
          </p:nvPr>
        </p:nvSpPr>
        <p:spPr>
          <a:xfrm>
            <a:off x="343401" y="1460500"/>
            <a:ext cx="8440305" cy="4600863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1200"/>
              </a:spcBef>
              <a:defRPr>
                <a:solidFill>
                  <a:srgbClr val="7F7F7F"/>
                </a:solidFill>
              </a:defRPr>
            </a:lvl1pPr>
            <a:lvl2pPr>
              <a:lnSpc>
                <a:spcPct val="130000"/>
              </a:lnSpc>
              <a:spcBef>
                <a:spcPts val="120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2pPr>
            <a:lvl3pPr marL="557784"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3pPr>
            <a:lvl4pPr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4pPr>
            <a:lvl5pPr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 </a:t>
            </a:r>
          </a:p>
          <a:p>
            <a:pPr lvl="2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>
          <a:xfrm>
            <a:off x="356934" y="6350002"/>
            <a:ext cx="552283" cy="35844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19523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ue Geometric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/>
          <p:cNvSpPr>
            <a:spLocks noChangeArrowheads="1"/>
          </p:cNvSpPr>
          <p:nvPr/>
        </p:nvSpPr>
        <p:spPr bwMode="auto">
          <a:xfrm>
            <a:off x="0" y="2828927"/>
            <a:ext cx="9144000" cy="17621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865910" y="1306550"/>
            <a:ext cx="7296726" cy="1450437"/>
          </a:xfrm>
        </p:spPr>
        <p:txBody>
          <a:bodyPr lIns="0" tIns="0" rIns="0" bIns="0" anchor="b">
            <a:normAutofit/>
          </a:bodyPr>
          <a:lstStyle>
            <a:lvl1pPr>
              <a:defRPr sz="3800" b="1" cap="none" baseline="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851105" y="3074090"/>
            <a:ext cx="7328771" cy="2397495"/>
          </a:xfrm>
        </p:spPr>
        <p:txBody>
          <a:bodyPr lIns="0" tIns="0" rIns="0" bIns="0">
            <a:normAutofit/>
          </a:bodyPr>
          <a:lstStyle>
            <a:lvl1pPr>
              <a:lnSpc>
                <a:spcPct val="100000"/>
              </a:lnSpc>
              <a:defRPr sz="3000" b="0" i="0" cap="none" baseline="0">
                <a:solidFill>
                  <a:schemeClr val="tx1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7BF02A4-E8AF-4226-8024-FA5D750319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B889FB9-288F-4EB1-9824-F92850E8E2F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987" y="6152415"/>
            <a:ext cx="1669542" cy="617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13156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 flipV="1">
            <a:off x="0" y="0"/>
            <a:ext cx="9144000" cy="4479636"/>
          </a:xfrm>
          <a:prstGeom prst="rect">
            <a:avLst/>
          </a:prstGeom>
          <a:solidFill>
            <a:srgbClr val="139A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7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6336" y="3580"/>
            <a:ext cx="2192664" cy="43144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" y="8"/>
            <a:ext cx="6942667" cy="43587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alphaModFix amt="5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1505" y="0"/>
            <a:ext cx="2324100" cy="436214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6495147" y="4318009"/>
            <a:ext cx="2648857" cy="84666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22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5941620" y="6107067"/>
            <a:ext cx="2552218" cy="306564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75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75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Subtitle</a:t>
            </a:r>
            <a:br>
              <a:rPr lang="en-US"/>
            </a:br>
            <a:r>
              <a:rPr lang="en-US"/>
              <a:t>up to Two Lines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 hasCustomPrompt="1"/>
          </p:nvPr>
        </p:nvSpPr>
        <p:spPr>
          <a:xfrm>
            <a:off x="5682073" y="5051785"/>
            <a:ext cx="2821170" cy="1040861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lnSpc>
                <a:spcPct val="100000"/>
              </a:lnSpc>
              <a:defRPr sz="1125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Presenter Information</a:t>
            </a:r>
          </a:p>
          <a:p>
            <a:pPr lvl="0"/>
            <a:r>
              <a:rPr lang="en-US"/>
              <a:t>Location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4" name="Footer Placeholder 1"/>
          <p:cNvSpPr>
            <a:spLocks noGrp="1"/>
          </p:cNvSpPr>
          <p:nvPr>
            <p:ph type="ftr" sz="quarter" idx="15"/>
          </p:nvPr>
        </p:nvSpPr>
        <p:spPr>
          <a:xfrm>
            <a:off x="1439761" y="6417310"/>
            <a:ext cx="7064988" cy="301124"/>
          </a:xfrm>
        </p:spPr>
        <p:txBody>
          <a:bodyPr rIns="0" anchor="t" anchorCtr="0">
            <a:normAutofit/>
          </a:bodyPr>
          <a:lstStyle>
            <a:lvl1pPr>
              <a:defRPr b="0"/>
            </a:lvl1pPr>
          </a:lstStyle>
          <a:p>
            <a:pPr algn="r"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B02D7674-7DCE-0E45-9686-E5067D9F930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3394" y="4870973"/>
            <a:ext cx="3435132" cy="116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77931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22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5679444" y="6107067"/>
            <a:ext cx="2814397" cy="306564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750" b="1" baseline="0">
                <a:solidFill>
                  <a:srgbClr val="021F43"/>
                </a:solidFill>
              </a:defRPr>
            </a:lvl1pPr>
          </a:lstStyle>
          <a:p>
            <a:r>
              <a:rPr lang="en-US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75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Subtitle</a:t>
            </a:r>
            <a:br>
              <a:rPr lang="en-US"/>
            </a:br>
            <a:r>
              <a:rPr lang="en-US"/>
              <a:t>up to Two Lines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 hasCustomPrompt="1"/>
          </p:nvPr>
        </p:nvSpPr>
        <p:spPr>
          <a:xfrm>
            <a:off x="5682073" y="4612641"/>
            <a:ext cx="2821170" cy="1479998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lnSpc>
                <a:spcPct val="100000"/>
              </a:lnSpc>
              <a:defRPr sz="1125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Presenter Information</a:t>
            </a:r>
          </a:p>
          <a:p>
            <a:pPr lvl="0"/>
            <a:r>
              <a:rPr lang="en-US"/>
              <a:t>Location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>
          <a:xfrm>
            <a:off x="1439761" y="6417310"/>
            <a:ext cx="7064988" cy="301124"/>
          </a:xfrm>
        </p:spPr>
        <p:txBody>
          <a:bodyPr rIns="0" anchor="t" anchorCtr="0">
            <a:normAutofit/>
          </a:bodyPr>
          <a:lstStyle>
            <a:lvl1pPr>
              <a:defRPr b="0"/>
            </a:lvl1pPr>
          </a:lstStyle>
          <a:p>
            <a:pPr algn="r"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rgbClr val="00ADE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E12CF37A-4B29-440D-838E-1BFFD8007D8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024" y="4908459"/>
            <a:ext cx="3764482" cy="958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35791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 flipV="1">
            <a:off x="0" y="0"/>
            <a:ext cx="9144000" cy="4479636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1336" y="3580"/>
            <a:ext cx="2192664" cy="4314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" y="8"/>
            <a:ext cx="6942667" cy="43587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alphaModFix amt="5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1505" y="0"/>
            <a:ext cx="2324100" cy="436214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6495147" y="4318009"/>
            <a:ext cx="2648857" cy="84666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22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5941620" y="6107067"/>
            <a:ext cx="2552218" cy="306564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7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Subtitle</a:t>
            </a:r>
            <a:br>
              <a:rPr lang="en-US"/>
            </a:br>
            <a:r>
              <a:rPr lang="en-US"/>
              <a:t>up to Two Lines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 hasCustomPrompt="1"/>
          </p:nvPr>
        </p:nvSpPr>
        <p:spPr>
          <a:xfrm>
            <a:off x="5682073" y="5051785"/>
            <a:ext cx="2821170" cy="1040861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lnSpc>
                <a:spcPct val="100000"/>
              </a:lnSpc>
              <a:defRPr sz="1125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Presenter Information</a:t>
            </a:r>
          </a:p>
          <a:p>
            <a:pPr lvl="0"/>
            <a:r>
              <a:rPr lang="en-US"/>
              <a:t>Location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4" name="Footer Placeholder 1"/>
          <p:cNvSpPr>
            <a:spLocks noGrp="1"/>
          </p:cNvSpPr>
          <p:nvPr>
            <p:ph type="ftr" sz="quarter" idx="15"/>
          </p:nvPr>
        </p:nvSpPr>
        <p:spPr>
          <a:xfrm>
            <a:off x="1439761" y="6417310"/>
            <a:ext cx="7064988" cy="301124"/>
          </a:xfrm>
        </p:spPr>
        <p:txBody>
          <a:bodyPr rIns="0" anchor="t" anchorCtr="0">
            <a:normAutofit/>
          </a:bodyPr>
          <a:lstStyle>
            <a:lvl1pPr>
              <a:defRPr b="0"/>
            </a:lvl1pPr>
          </a:lstStyle>
          <a:p>
            <a:pPr algn="r"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17F916C6-2F8A-9B48-84D6-4E092290D06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3394" y="4870973"/>
            <a:ext cx="3435132" cy="116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10210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750" b="1" baseline="0">
                <a:solidFill>
                  <a:srgbClr val="021F43"/>
                </a:solidFill>
              </a:defRPr>
            </a:lvl1pPr>
          </a:lstStyle>
          <a:p>
            <a:r>
              <a:rPr lang="en-US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75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Subtitle</a:t>
            </a:r>
            <a:br>
              <a:rPr lang="en-US"/>
            </a:br>
            <a:r>
              <a:rPr lang="en-US"/>
              <a:t>up to Two Lines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rgbClr val="00ADE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AC19461-101F-48F8-AE4D-67C7EA612E7A}"/>
              </a:ext>
            </a:extLst>
          </p:cNvPr>
          <p:cNvGrpSpPr/>
          <p:nvPr userDrawn="1"/>
        </p:nvGrpSpPr>
        <p:grpSpPr>
          <a:xfrm>
            <a:off x="74631" y="6082040"/>
            <a:ext cx="8753319" cy="713721"/>
            <a:chOff x="74631" y="6082040"/>
            <a:chExt cx="8753319" cy="713721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95E3966-07FF-4781-B44C-556C6DE199F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58000" y="6190515"/>
              <a:ext cx="1969950" cy="501751"/>
            </a:xfrm>
            <a:prstGeom prst="rect">
              <a:avLst/>
            </a:prstGeom>
          </p:spPr>
        </p:pic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77D1AF89-67D9-4740-B859-6DED84461745}"/>
                </a:ext>
              </a:extLst>
            </p:cNvPr>
            <p:cNvGrpSpPr/>
            <p:nvPr userDrawn="1"/>
          </p:nvGrpSpPr>
          <p:grpSpPr>
            <a:xfrm>
              <a:off x="74631" y="6082040"/>
              <a:ext cx="6499188" cy="713721"/>
              <a:chOff x="5136" y="6056105"/>
              <a:chExt cx="6499188" cy="713721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192E0EC9-6158-4E81-99F3-05EE8D067543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34782" y="6152415"/>
                <a:ext cx="1669542" cy="617411"/>
              </a:xfrm>
              <a:prstGeom prst="rect">
                <a:avLst/>
              </a:prstGeom>
            </p:spPr>
          </p:pic>
          <p:pic>
            <p:nvPicPr>
              <p:cNvPr id="17" name="Picture 16" descr="Graphical user interface, text, application&#10;&#10;Description automatically generated">
                <a:extLst>
                  <a:ext uri="{FF2B5EF4-FFF2-40B4-BE49-F238E27FC236}">
                    <a16:creationId xmlns:a16="http://schemas.microsoft.com/office/drawing/2014/main" id="{CCF84BF4-3903-4391-B255-5A4BF9F9231B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48555" y="6211251"/>
                <a:ext cx="2112264" cy="434797"/>
              </a:xfrm>
              <a:prstGeom prst="rect">
                <a:avLst/>
              </a:prstGeom>
            </p:spPr>
          </p:pic>
          <p:sp>
            <p:nvSpPr>
              <p:cNvPr id="18" name="TextBox 10">
                <a:extLst>
                  <a:ext uri="{FF2B5EF4-FFF2-40B4-BE49-F238E27FC236}">
                    <a16:creationId xmlns:a16="http://schemas.microsoft.com/office/drawing/2014/main" id="{0086455F-5EE4-4EB9-ADA6-16A15A831A28}"/>
                  </a:ext>
                </a:extLst>
              </p:cNvPr>
              <p:cNvSpPr txBox="1"/>
              <p:nvPr userDrawn="1"/>
            </p:nvSpPr>
            <p:spPr>
              <a:xfrm>
                <a:off x="5136" y="6180857"/>
                <a:ext cx="2550048" cy="4094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5pPr>
                <a:lvl6pPr marL="22860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6pPr>
                <a:lvl7pPr marL="27432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7pPr>
                <a:lvl8pPr marL="32004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8pPr>
                <a:lvl9pPr marL="36576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uk-UA" sz="900" b="0" kern="1200" dirty="0">
                    <a:solidFill>
                      <a:schemeClr val="bg1">
                        <a:lumMod val="65000"/>
                      </a:schemeClr>
                    </a:solidFill>
                    <a:effectLst/>
                    <a:latin typeface="+mn-lt"/>
                    <a:ea typeface="MS PGothic" pitchFamily="34" charset="-128"/>
                    <a:cs typeface="+mn-cs"/>
                  </a:rPr>
                  <a:t>НЕ ДЛЯ ПУБЛІЧНОГО </a:t>
                </a:r>
                <a:endParaRPr lang="en-US" sz="900" b="0" kern="1200" dirty="0">
                  <a:solidFill>
                    <a:schemeClr val="bg1">
                      <a:lumMod val="65000"/>
                    </a:schemeClr>
                  </a:solidFill>
                  <a:effectLst/>
                  <a:latin typeface="+mn-lt"/>
                  <a:ea typeface="MS PGothic" pitchFamily="34" charset="-128"/>
                  <a:cs typeface="+mn-cs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uk-UA" sz="900" b="0" kern="1200" dirty="0">
                    <a:solidFill>
                      <a:schemeClr val="bg1">
                        <a:lumMod val="65000"/>
                      </a:schemeClr>
                    </a:solidFill>
                    <a:effectLst/>
                    <a:latin typeface="+mn-lt"/>
                    <a:ea typeface="MS PGothic" pitchFamily="34" charset="-128"/>
                    <a:cs typeface="+mn-cs"/>
                  </a:rPr>
                  <a:t>РОЗПОВСЮДЖЕННЯ</a:t>
                </a:r>
              </a:p>
            </p:txBody>
          </p:sp>
          <p:sp>
            <p:nvSpPr>
              <p:cNvPr id="19" name="Slide Number Placeholder 2">
                <a:extLst>
                  <a:ext uri="{FF2B5EF4-FFF2-40B4-BE49-F238E27FC236}">
                    <a16:creationId xmlns:a16="http://schemas.microsoft.com/office/drawing/2014/main" id="{AAE12FBD-7B04-4288-96E4-D1887C1F2CF8}"/>
                  </a:ext>
                </a:extLst>
              </p:cNvPr>
              <p:cNvSpPr txBox="1">
                <a:spLocks/>
              </p:cNvSpPr>
              <p:nvPr userDrawn="1"/>
            </p:nvSpPr>
            <p:spPr>
              <a:xfrm>
                <a:off x="2407841" y="6056105"/>
                <a:ext cx="1219280" cy="182135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5pPr>
                <a:lvl6pPr marL="22860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6pPr>
                <a:lvl7pPr marL="27432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7pPr>
                <a:lvl8pPr marL="32004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8pPr>
                <a:lvl9pPr marL="36576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9pPr>
              </a:lstStyle>
              <a:p>
                <a:r>
                  <a:rPr lang="en-US" sz="600" b="0" dirty="0">
                    <a:solidFill>
                      <a:schemeClr val="tx2">
                        <a:lumMod val="65000"/>
                        <a:lumOff val="35000"/>
                      </a:schemeClr>
                    </a:solidFill>
                    <a:latin typeface="+mj-lt"/>
                  </a:rPr>
                  <a:t>IN PARTNERSHIP WITH: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2702918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C3ECE642-877D-554E-AA9E-1163268F107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0" y="7"/>
            <a:ext cx="9144000" cy="807647"/>
          </a:xfrm>
          <a:prstGeom prst="rect">
            <a:avLst/>
          </a:prstGeom>
          <a:solidFill>
            <a:srgbClr val="00AB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86912" indent="-86912">
              <a:spcBef>
                <a:spcPct val="50000"/>
              </a:spcBef>
              <a:buFontTx/>
              <a:buChar char="•"/>
            </a:pPr>
            <a:endParaRPr lang="en-US" sz="1000" b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4" y="301630"/>
            <a:ext cx="8114114" cy="4202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" y="6499560"/>
            <a:ext cx="552283" cy="358440"/>
          </a:xfrm>
        </p:spPr>
        <p:txBody>
          <a:bodyPr anchor="ctr"/>
          <a:lstStyle>
            <a:lvl1pPr algn="ctr">
              <a:defRPr sz="675" b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C601290-045C-480F-860C-F1EFFBDA9F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54523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C3ECE642-877D-554E-AA9E-1163268F107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0" y="7"/>
            <a:ext cx="9144000" cy="807647"/>
          </a:xfrm>
          <a:prstGeom prst="rect">
            <a:avLst/>
          </a:prstGeom>
          <a:solidFill>
            <a:srgbClr val="0064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86912" indent="-86912">
              <a:spcBef>
                <a:spcPct val="50000"/>
              </a:spcBef>
              <a:buFontTx/>
              <a:buChar char="•"/>
            </a:pPr>
            <a:endParaRPr lang="en-US" sz="1000" b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4" y="301630"/>
            <a:ext cx="8114114" cy="4202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" y="6499560"/>
            <a:ext cx="552283" cy="358440"/>
          </a:xfrm>
        </p:spPr>
        <p:txBody>
          <a:bodyPr anchor="ctr"/>
          <a:lstStyle>
            <a:lvl1pPr algn="ctr">
              <a:defRPr sz="675" b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D0CA6-E461-4E39-B8EC-2761C1E88F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04485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C3ECE642-877D-554E-AA9E-1163268F107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0" y="7"/>
            <a:ext cx="9144000" cy="807647"/>
          </a:xfrm>
          <a:prstGeom prst="rect">
            <a:avLst/>
          </a:prstGeom>
          <a:solidFill>
            <a:srgbClr val="03305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86912" indent="-86912">
              <a:spcBef>
                <a:spcPct val="50000"/>
              </a:spcBef>
              <a:buFontTx/>
              <a:buChar char="•"/>
            </a:pPr>
            <a:endParaRPr lang="en-US" sz="1000" b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4" y="301630"/>
            <a:ext cx="8114114" cy="4202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" y="6513045"/>
            <a:ext cx="552283" cy="358440"/>
          </a:xfrm>
        </p:spPr>
        <p:txBody>
          <a:bodyPr anchor="ctr"/>
          <a:lstStyle>
            <a:lvl1pPr algn="ctr">
              <a:defRPr sz="675" b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EE41C4C-06EB-4948-BF19-EF12C1075F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05072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1100138"/>
            <a:ext cx="9144000" cy="1762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2029" cy="756707"/>
          </a:xfrm>
        </p:spPr>
        <p:txBody>
          <a:bodyPr anchor="b"/>
          <a:lstStyle>
            <a:lvl1pPr>
              <a:defRPr sz="2200" b="0" i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49250" y="1598613"/>
            <a:ext cx="8477250" cy="941796"/>
          </a:xfrm>
        </p:spPr>
        <p:txBody>
          <a:bodyPr>
            <a:spAutoFit/>
          </a:bodyPr>
          <a:lstStyle>
            <a:lvl1pPr>
              <a:lnSpc>
                <a:spcPct val="100000"/>
              </a:lnSpc>
              <a:spcBef>
                <a:spcPts val="2400"/>
              </a:spcBef>
              <a:tabLst>
                <a:tab pos="8402638" algn="r"/>
              </a:tabLst>
              <a:defRPr lang="en-US" sz="18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>
              <a:defRPr lang="en-US" sz="18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ＭＳ Ｐゴシック" charset="0"/>
              </a:defRPr>
            </a:lvl2pPr>
          </a:lstStyle>
          <a:p>
            <a:pPr marL="285750" lvl="0" indent="-285750" algn="l" rtl="0" eaLnBrk="1" fontAlgn="base" hangingPunct="1">
              <a:lnSpc>
                <a:spcPct val="100000"/>
              </a:lnSpc>
              <a:spcBef>
                <a:spcPts val="2400"/>
              </a:spcBef>
              <a:spcAft>
                <a:spcPct val="0"/>
              </a:spcAft>
              <a:buClr>
                <a:schemeClr val="tx2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  <a:tabLst>
                <a:tab pos="8402638" algn="r"/>
              </a:tabLst>
            </a:pPr>
            <a:r>
              <a:rPr lang="en-US"/>
              <a:t>Click to edit Master text styles</a:t>
            </a:r>
          </a:p>
          <a:p>
            <a:pPr marL="569913" lvl="1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>
                  <a:lumMod val="75000"/>
                  <a:lumOff val="25000"/>
                </a:schemeClr>
              </a:buClr>
              <a:buFont typeface="Arial" panose="020B0604020202020204" pitchFamily="34" charset="0"/>
              <a:buChar char="–"/>
            </a:pPr>
            <a:r>
              <a:rPr lang="en-US"/>
              <a:t>Second level</a:t>
            </a:r>
          </a:p>
          <a:p>
            <a:pPr marL="569913" lvl="1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>
                  <a:lumMod val="75000"/>
                  <a:lumOff val="25000"/>
                </a:schemeClr>
              </a:buClr>
              <a:buFont typeface="Arial" panose="020B0604020202020204" pitchFamily="34" charset="0"/>
              <a:buChar char="–"/>
            </a:pPr>
            <a:r>
              <a:rPr lang="en-US"/>
              <a:t>Third level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4"/>
          </p:nvPr>
        </p:nvSpPr>
        <p:spPr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en-US" sz="1100" b="0" smtClean="0">
                <a:solidFill>
                  <a:srgbClr val="7F7F7F"/>
                </a:solidFill>
                <a:latin typeface="Arial"/>
                <a:ea typeface="+mn-ea"/>
                <a:cs typeface="Arial"/>
              </a:defRPr>
            </a:lvl1pPr>
          </a:lstStyle>
          <a:p>
            <a:fld id="{D0C53EF0-E817-4E49-A366-6572B14DF07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5563" y="6212417"/>
            <a:ext cx="1773400" cy="450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92991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5" y="288638"/>
            <a:ext cx="8533067" cy="461819"/>
          </a:xfrm>
        </p:spPr>
        <p:txBody>
          <a:bodyPr anchor="b"/>
          <a:lstStyle>
            <a:lvl1pPr>
              <a:defRPr sz="1238" b="0" i="0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able Placeholder 5"/>
          <p:cNvSpPr>
            <a:spLocks noGrp="1"/>
          </p:cNvSpPr>
          <p:nvPr>
            <p:ph type="tbl" sz="quarter" idx="13"/>
          </p:nvPr>
        </p:nvSpPr>
        <p:spPr>
          <a:xfrm>
            <a:off x="349781" y="968967"/>
            <a:ext cx="8529637" cy="5349287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675"/>
            </a:lvl1pPr>
          </a:lstStyle>
          <a:p>
            <a:pPr lvl="0"/>
            <a:endParaRPr lang="en-US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4"/>
          </p:nvPr>
        </p:nvSpPr>
        <p:spPr>
          <a:xfrm>
            <a:off x="8591719" y="6363036"/>
            <a:ext cx="552283" cy="35844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5D2E3-3E9E-2D47-9921-23133CD7BE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975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249036B-5581-4CEA-80E4-52BBAFF9B6F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661759-CC01-4D3D-AC55-F96309B3061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8491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AF8CD0-E051-49D5-9117-4D52E138A9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DDD0C9-C862-4320-AD57-CA7B4362DE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F9389B-3FBD-4372-A7E6-C1D8D66A0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377D4-6BBB-4232-A07E-43259FF863FF}" type="datetimeFigureOut">
              <a:rPr lang="en-US" smtClean="0"/>
              <a:t>11/19/2020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32D885-086D-464D-A291-6CDD6ABB4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65FC2CC-6D69-49A3-B664-FD26D0DAC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3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4" Type="http://schemas.openxmlformats.org/officeDocument/2006/relationships/image" Target="../media/image6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1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6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5" Type="http://schemas.openxmlformats.org/officeDocument/2006/relationships/slideLayout" Target="../slideLayouts/slideLayout54.xml"/><Relationship Id="rId10" Type="http://schemas.openxmlformats.org/officeDocument/2006/relationships/image" Target="../media/image6.png"/><Relationship Id="rId4" Type="http://schemas.openxmlformats.org/officeDocument/2006/relationships/slideLayout" Target="../slideLayouts/slideLayout53.xml"/><Relationship Id="rId9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theme" Target="../theme/theme13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5" Type="http://schemas.openxmlformats.org/officeDocument/2006/relationships/slideLayout" Target="../slideLayouts/slideLayout62.xml"/><Relationship Id="rId4" Type="http://schemas.openxmlformats.org/officeDocument/2006/relationships/slideLayout" Target="../slideLayouts/slideLayout6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8.xml"/><Relationship Id="rId9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6.xml"/><Relationship Id="rId9" Type="http://schemas.openxmlformats.org/officeDocument/2006/relationships/theme" Target="../theme/theme15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theme" Target="../theme/theme16.xml"/><Relationship Id="rId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10" Type="http://schemas.openxmlformats.org/officeDocument/2006/relationships/image" Target="../media/image6.png"/><Relationship Id="rId4" Type="http://schemas.openxmlformats.org/officeDocument/2006/relationships/slideLayout" Target="../slideLayouts/slideLayout23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6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6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34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6.pn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9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6.png"/><Relationship Id="rId5" Type="http://schemas.openxmlformats.org/officeDocument/2006/relationships/theme" Target="../theme/theme9.xml"/><Relationship Id="rId4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71538"/>
            <a:ext cx="77724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47975" y="6356350"/>
            <a:ext cx="5600700" cy="328613"/>
          </a:xfrm>
          <a:prstGeom prst="rect">
            <a:avLst/>
          </a:prstGeom>
        </p:spPr>
        <p:txBody>
          <a:bodyPr vert="horz" lIns="0" tIns="0" rIns="91440" bIns="0" rtlCol="0" anchor="ctr">
            <a:normAutofit/>
          </a:bodyPr>
          <a:lstStyle>
            <a:lvl1pPr algn="r">
              <a:defRPr sz="10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684213" y="6329363"/>
            <a:ext cx="2133600" cy="365125"/>
          </a:xfrm>
          <a:prstGeom prst="rect">
            <a:avLst/>
          </a:prstGeom>
        </p:spPr>
        <p:txBody>
          <a:bodyPr vert="horz" wrap="square" lIns="0" tIns="0" rIns="91440" bIns="0" numCol="1" anchor="ctr" anchorCtr="0" compatLnSpc="1">
            <a:prstTxWarp prst="textNoShape">
              <a:avLst/>
            </a:prstTxWarp>
            <a:normAutofit/>
          </a:bodyPr>
          <a:lstStyle>
            <a:lvl1pPr>
              <a:defRPr sz="1000" b="0">
                <a:solidFill>
                  <a:srgbClr val="898C93"/>
                </a:solidFill>
                <a:latin typeface="Arial" pitchFamily="34" charset="0"/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41" r:id="rId1"/>
    <p:sldLayoutId id="2147485342" r:id="rId2"/>
    <p:sldLayoutId id="2147485343" r:id="rId3"/>
    <p:sldLayoutId id="2147485353" r:id="rId4"/>
    <p:sldLayoutId id="2147485354" r:id="rId5"/>
    <p:sldLayoutId id="2147485355" r:id="rId6"/>
    <p:sldLayoutId id="2147485368" r:id="rId7"/>
    <p:sldLayoutId id="2147485435" r:id="rId8"/>
    <p:sldLayoutId id="2147485484" r:id="rId9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 cap="all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MS PGothic" pitchFamily="34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MS PGothic" pitchFamily="34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MS PGothic" pitchFamily="34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MS PGothic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1" fontAlgn="base" hangingPunct="1">
        <a:lnSpc>
          <a:spcPct val="115000"/>
        </a:lnSpc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Font typeface="Wingdings" pitchFamily="2" charset="2"/>
        <a:defRPr>
          <a:solidFill>
            <a:schemeClr val="tx1"/>
          </a:solidFill>
          <a:latin typeface="+mn-lt"/>
          <a:ea typeface="MS PGothic" pitchFamily="34" charset="-128"/>
        </a:defRPr>
      </a:lvl2pPr>
      <a:lvl3pPr marL="4763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MS PGothic" pitchFamily="34" charset="-128"/>
        </a:defRPr>
      </a:lvl3pPr>
      <a:lvl4pPr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MS PGothic" pitchFamily="34" charset="-128"/>
        </a:defRPr>
      </a:lvl4pPr>
      <a:lvl5pPr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reeform 84"/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0243" name="Freeform 85"/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8"/>
            <a:ext cx="847883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19CE6928-3B2C-45EB-A0C8-97AFF6EB289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47" name="TextBox 7"/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rgbClr val="7F7F7F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pic>
        <p:nvPicPr>
          <p:cNvPr id="10249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6853238" y="6346825"/>
            <a:ext cx="196373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40" r:id="rId1"/>
    <p:sldLayoutId id="2147485483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 cap="all">
          <a:solidFill>
            <a:srgbClr val="595959"/>
          </a:solidFill>
          <a:latin typeface="+mn-lt"/>
          <a:ea typeface="MS PGothic" pitchFamily="34" charset="-128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>
          <a:solidFill>
            <a:schemeClr val="tx2"/>
          </a:solidFill>
          <a:latin typeface="Arial"/>
          <a:ea typeface="MS PGothic" pitchFamily="34" charset="-128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71538"/>
            <a:ext cx="77724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49" r:id="rId1"/>
    <p:sldLayoutId id="2147485350" r:id="rId2"/>
    <p:sldLayoutId id="2147485351" r:id="rId3"/>
    <p:sldLayoutId id="2147485397" r:id="rId4"/>
    <p:sldLayoutId id="2147485404" r:id="rId5"/>
    <p:sldLayoutId id="2147485433" r:id="rId6"/>
    <p:sldLayoutId id="2147485434" r:id="rId7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cap="all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15000"/>
        </a:lnSpc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algn="l" rtl="0" eaLnBrk="0" fontAlgn="base" hangingPunct="0">
        <a:spcBef>
          <a:spcPct val="20000"/>
        </a:spcBef>
        <a:spcAft>
          <a:spcPct val="0"/>
        </a:spcAft>
        <a:buClr>
          <a:srgbClr val="00783C"/>
        </a:buClr>
        <a:buFont typeface="Wingdings" pitchFamily="2" charset="2"/>
        <a:defRPr>
          <a:solidFill>
            <a:schemeClr val="tx1"/>
          </a:solidFill>
          <a:latin typeface="+mn-lt"/>
          <a:ea typeface="MS PGothic" pitchFamily="34" charset="-128"/>
        </a:defRPr>
      </a:lvl2pPr>
      <a:lvl3pPr marL="4763" algn="l" rtl="0" eaLnBrk="0" fontAlgn="base" hangingPunct="0"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MS PGothic" pitchFamily="34" charset="-128"/>
        </a:defRPr>
      </a:lvl3pPr>
      <a:lvl4pPr algn="l" rtl="0" eaLnBrk="0" fontAlgn="base" hangingPunct="0"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MS PGothic" pitchFamily="34" charset="-128"/>
        </a:defRPr>
      </a:lvl4pPr>
      <a:lvl5pPr algn="l" rtl="0" eaLnBrk="0" fontAlgn="base" hangingPunct="0"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reeform 84"/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5123" name="Freeform 85"/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8"/>
            <a:ext cx="847883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63FAD16C-D410-41E4-8C1A-4A2AED06D9E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127" name="TextBox 7"/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rgbClr val="7F7F7F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pic>
        <p:nvPicPr>
          <p:cNvPr id="5129" name="Picture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6853238" y="6346825"/>
            <a:ext cx="196373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6273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56" r:id="rId1"/>
    <p:sldLayoutId id="2147485457" r:id="rId2"/>
    <p:sldLayoutId id="2147485458" r:id="rId3"/>
    <p:sldLayoutId id="2147485459" r:id="rId4"/>
    <p:sldLayoutId id="2147485460" r:id="rId5"/>
    <p:sldLayoutId id="2147485463" r:id="rId6"/>
    <p:sldLayoutId id="2147485477" r:id="rId7"/>
    <p:sldLayoutId id="2147485476" r:id="rId8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 cap="all">
          <a:solidFill>
            <a:srgbClr val="021F43"/>
          </a:solidFill>
          <a:latin typeface="+mn-lt"/>
          <a:ea typeface="MS PGothic" pitchFamily="34" charset="-128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021F43"/>
          </a:solidFill>
          <a:latin typeface="Arial" pitchFamily="34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021F43"/>
          </a:solidFill>
          <a:latin typeface="Arial" pitchFamily="34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021F43"/>
          </a:solidFill>
          <a:latin typeface="Arial" pitchFamily="34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021F43"/>
          </a:solidFill>
          <a:latin typeface="Arial" pitchFamily="34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>
          <a:solidFill>
            <a:schemeClr val="tx2"/>
          </a:solidFill>
          <a:latin typeface="Arial"/>
          <a:ea typeface="MS PGothic" pitchFamily="34" charset="-128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47475" y="6356358"/>
            <a:ext cx="5601368" cy="327861"/>
          </a:xfrm>
          <a:prstGeom prst="rect">
            <a:avLst/>
          </a:prstGeom>
        </p:spPr>
        <p:txBody>
          <a:bodyPr vert="horz" lIns="0" tIns="0" rIns="91440" bIns="0" rtlCol="0" anchor="ctr">
            <a:normAutofit/>
          </a:bodyPr>
          <a:lstStyle>
            <a:lvl1pPr algn="r">
              <a:defRPr sz="75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algn="r">
              <a:defRPr/>
            </a:pPr>
            <a:r>
              <a:rPr lang="en-US" dirty="0"/>
              <a:t>Confidential &amp; for IFC Staff Only Working Draft – Discussion Paper Only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616811" y="6329621"/>
            <a:ext cx="2201255" cy="365125"/>
          </a:xfrm>
          <a:prstGeom prst="rect">
            <a:avLst/>
          </a:prstGeom>
        </p:spPr>
        <p:txBody>
          <a:bodyPr vert="horz" lIns="0" tIns="0" rIns="91440" bIns="0" rtlCol="0" anchor="ctr">
            <a:normAutofit/>
          </a:bodyPr>
          <a:lstStyle>
            <a:lvl1pPr algn="l">
              <a:defRPr sz="75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17C7BB3A-C46E-E548-AB95-B17105378F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16808" y="182361"/>
            <a:ext cx="77724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5A002936-8E5D-6F4B-8746-3867B21D1E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16809" y="1246190"/>
            <a:ext cx="7841392" cy="4849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96362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18" r:id="rId1"/>
    <p:sldLayoutId id="2147485519" r:id="rId2"/>
    <p:sldLayoutId id="2147485520" r:id="rId3"/>
    <p:sldLayoutId id="2147485521" r:id="rId4"/>
    <p:sldLayoutId id="2147485523" r:id="rId5"/>
    <p:sldLayoutId id="2147485524" r:id="rId6"/>
    <p:sldLayoutId id="2147485525" r:id="rId7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800" b="0" i="0" cap="all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5pPr>
      <a:lvl6pPr marL="342892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6pPr>
      <a:lvl7pPr marL="685783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7pPr>
      <a:lvl8pPr marL="1028675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8pPr>
      <a:lvl9pPr marL="1371566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9pPr>
    </p:titleStyle>
    <p:bodyStyle>
      <a:lvl1pPr marL="0" indent="0" algn="l" rtl="0" eaLnBrk="1" fontAlgn="base" hangingPunct="1">
        <a:lnSpc>
          <a:spcPct val="115000"/>
        </a:lnSpc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Font typeface="Wingdings" pitchFamily="2" charset="2"/>
        <a:buNone/>
        <a:defRPr sz="1350">
          <a:solidFill>
            <a:schemeClr val="tx1"/>
          </a:solidFill>
          <a:latin typeface="+mn-lt"/>
        </a:defRPr>
      </a:lvl2pPr>
      <a:lvl3pPr marL="3572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</a:defRPr>
      </a:lvl3pPr>
      <a:lvl4pPr marL="0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</a:defRPr>
      </a:lvl4pPr>
      <a:lvl5pPr marL="0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</a:defRPr>
      </a:lvl5pPr>
      <a:lvl6pPr marL="1885903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6pPr>
      <a:lvl7pPr marL="2228795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7pPr>
      <a:lvl8pPr marL="2571686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8pPr>
      <a:lvl9pPr marL="2914577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47475" y="6356358"/>
            <a:ext cx="5601368" cy="327861"/>
          </a:xfrm>
          <a:prstGeom prst="rect">
            <a:avLst/>
          </a:prstGeom>
        </p:spPr>
        <p:txBody>
          <a:bodyPr vert="horz" lIns="0" tIns="0" rIns="91440" bIns="0" rtlCol="0" anchor="ctr">
            <a:normAutofit/>
          </a:bodyPr>
          <a:lstStyle>
            <a:lvl1pPr algn="r">
              <a:defRPr sz="75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algn="r">
              <a:defRPr/>
            </a:pPr>
            <a:r>
              <a:rPr lang="en-US" dirty="0"/>
              <a:t>Confidential &amp; for IFC Staff Only Working Draft – Discussion Paper Only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616811" y="6329621"/>
            <a:ext cx="2201255" cy="365125"/>
          </a:xfrm>
          <a:prstGeom prst="rect">
            <a:avLst/>
          </a:prstGeom>
        </p:spPr>
        <p:txBody>
          <a:bodyPr vert="horz" lIns="0" tIns="0" rIns="91440" bIns="0" rtlCol="0" anchor="ctr">
            <a:normAutofit/>
          </a:bodyPr>
          <a:lstStyle>
            <a:lvl1pPr algn="l">
              <a:defRPr sz="75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17C7BB3A-C46E-E548-AB95-B17105378F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16808" y="182361"/>
            <a:ext cx="77724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5A002936-8E5D-6F4B-8746-3867B21D1E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16809" y="1246190"/>
            <a:ext cx="7841392" cy="4849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95500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28" r:id="rId1"/>
    <p:sldLayoutId id="2147485529" r:id="rId2"/>
    <p:sldLayoutId id="2147485530" r:id="rId3"/>
    <p:sldLayoutId id="2147485531" r:id="rId4"/>
    <p:sldLayoutId id="2147485533" r:id="rId5"/>
    <p:sldLayoutId id="2147485534" r:id="rId6"/>
    <p:sldLayoutId id="2147485535" r:id="rId7"/>
    <p:sldLayoutId id="2147485536" r:id="rId8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800" b="0" i="0" cap="all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5pPr>
      <a:lvl6pPr marL="342892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6pPr>
      <a:lvl7pPr marL="685783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7pPr>
      <a:lvl8pPr marL="1028675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8pPr>
      <a:lvl9pPr marL="1371566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9pPr>
    </p:titleStyle>
    <p:bodyStyle>
      <a:lvl1pPr marL="0" indent="0" algn="l" rtl="0" eaLnBrk="1" fontAlgn="base" hangingPunct="1">
        <a:lnSpc>
          <a:spcPct val="115000"/>
        </a:lnSpc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Font typeface="Wingdings" pitchFamily="2" charset="2"/>
        <a:buNone/>
        <a:defRPr sz="1350">
          <a:solidFill>
            <a:schemeClr val="tx1"/>
          </a:solidFill>
          <a:latin typeface="+mn-lt"/>
        </a:defRPr>
      </a:lvl2pPr>
      <a:lvl3pPr marL="3572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</a:defRPr>
      </a:lvl3pPr>
      <a:lvl4pPr marL="0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</a:defRPr>
      </a:lvl4pPr>
      <a:lvl5pPr marL="0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</a:defRPr>
      </a:lvl5pPr>
      <a:lvl6pPr marL="1885903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6pPr>
      <a:lvl7pPr marL="2228795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7pPr>
      <a:lvl8pPr marL="2571686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8pPr>
      <a:lvl9pPr marL="2914577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47475" y="6356358"/>
            <a:ext cx="5601368" cy="327861"/>
          </a:xfrm>
          <a:prstGeom prst="rect">
            <a:avLst/>
          </a:prstGeom>
        </p:spPr>
        <p:txBody>
          <a:bodyPr vert="horz" lIns="0" tIns="0" rIns="91440" bIns="0" rtlCol="0" anchor="ctr">
            <a:normAutofit/>
          </a:bodyPr>
          <a:lstStyle>
            <a:lvl1pPr algn="r">
              <a:defRPr sz="75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algn="r">
              <a:defRPr/>
            </a:pPr>
            <a:r>
              <a:rPr lang="en-US" dirty="0"/>
              <a:t>Confidential &amp; for IFC Staff Only Working Draft – Discussion Paper Only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616811" y="6329621"/>
            <a:ext cx="2201255" cy="365125"/>
          </a:xfrm>
          <a:prstGeom prst="rect">
            <a:avLst/>
          </a:prstGeom>
        </p:spPr>
        <p:txBody>
          <a:bodyPr vert="horz" lIns="0" tIns="0" rIns="91440" bIns="0" rtlCol="0" anchor="ctr">
            <a:normAutofit/>
          </a:bodyPr>
          <a:lstStyle>
            <a:lvl1pPr algn="l">
              <a:defRPr sz="75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17C7BB3A-C46E-E548-AB95-B17105378F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16808" y="182361"/>
            <a:ext cx="77724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5A002936-8E5D-6F4B-8746-3867B21D1E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16809" y="1246190"/>
            <a:ext cx="7841392" cy="4849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69113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38" r:id="rId1"/>
    <p:sldLayoutId id="2147485539" r:id="rId2"/>
    <p:sldLayoutId id="2147485540" r:id="rId3"/>
    <p:sldLayoutId id="2147485541" r:id="rId4"/>
    <p:sldLayoutId id="2147485543" r:id="rId5"/>
    <p:sldLayoutId id="2147485544" r:id="rId6"/>
    <p:sldLayoutId id="2147485545" r:id="rId7"/>
    <p:sldLayoutId id="2147485546" r:id="rId8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800" b="0" i="0" cap="all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5pPr>
      <a:lvl6pPr marL="342892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6pPr>
      <a:lvl7pPr marL="685783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7pPr>
      <a:lvl8pPr marL="1028675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8pPr>
      <a:lvl9pPr marL="1371566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9pPr>
    </p:titleStyle>
    <p:bodyStyle>
      <a:lvl1pPr marL="0" indent="0" algn="l" rtl="0" eaLnBrk="1" fontAlgn="base" hangingPunct="1">
        <a:lnSpc>
          <a:spcPct val="115000"/>
        </a:lnSpc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Font typeface="Wingdings" pitchFamily="2" charset="2"/>
        <a:buNone/>
        <a:defRPr sz="1350">
          <a:solidFill>
            <a:schemeClr val="tx1"/>
          </a:solidFill>
          <a:latin typeface="+mn-lt"/>
        </a:defRPr>
      </a:lvl2pPr>
      <a:lvl3pPr marL="3572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</a:defRPr>
      </a:lvl3pPr>
      <a:lvl4pPr marL="0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</a:defRPr>
      </a:lvl4pPr>
      <a:lvl5pPr marL="0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</a:defRPr>
      </a:lvl5pPr>
      <a:lvl6pPr marL="1885903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6pPr>
      <a:lvl7pPr marL="2228795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7pPr>
      <a:lvl8pPr marL="2571686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8pPr>
      <a:lvl9pPr marL="2914577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47475" y="6356358"/>
            <a:ext cx="5601368" cy="327861"/>
          </a:xfrm>
          <a:prstGeom prst="rect">
            <a:avLst/>
          </a:prstGeom>
        </p:spPr>
        <p:txBody>
          <a:bodyPr vert="horz" lIns="0" tIns="0" rIns="91440" bIns="0" rtlCol="0" anchor="ctr">
            <a:normAutofit/>
          </a:bodyPr>
          <a:lstStyle>
            <a:lvl1pPr algn="r">
              <a:defRPr sz="75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algn="r"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616811" y="6329621"/>
            <a:ext cx="2201255" cy="365125"/>
          </a:xfrm>
          <a:prstGeom prst="rect">
            <a:avLst/>
          </a:prstGeom>
        </p:spPr>
        <p:txBody>
          <a:bodyPr vert="horz" lIns="0" tIns="0" rIns="91440" bIns="0" rtlCol="0" anchor="ctr">
            <a:normAutofit/>
          </a:bodyPr>
          <a:lstStyle>
            <a:lvl1pPr algn="l">
              <a:defRPr sz="75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17C7BB3A-C46E-E548-AB95-B17105378F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16808" y="182361"/>
            <a:ext cx="77724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5A002936-8E5D-6F4B-8746-3867B21D1E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16809" y="1246190"/>
            <a:ext cx="7841392" cy="4849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86729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48" r:id="rId1"/>
    <p:sldLayoutId id="2147485549" r:id="rId2"/>
    <p:sldLayoutId id="2147485550" r:id="rId3"/>
    <p:sldLayoutId id="2147485551" r:id="rId4"/>
    <p:sldLayoutId id="2147485553" r:id="rId5"/>
    <p:sldLayoutId id="2147485554" r:id="rId6"/>
    <p:sldLayoutId id="2147485555" r:id="rId7"/>
    <p:sldLayoutId id="2147485556" r:id="rId8"/>
    <p:sldLayoutId id="2147485557" r:id="rId9"/>
    <p:sldLayoutId id="2147485558" r:id="rId10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800" b="0" i="0" cap="all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5pPr>
      <a:lvl6pPr marL="342892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6pPr>
      <a:lvl7pPr marL="685783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7pPr>
      <a:lvl8pPr marL="1028675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8pPr>
      <a:lvl9pPr marL="1371566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9pPr>
    </p:titleStyle>
    <p:bodyStyle>
      <a:lvl1pPr marL="0" indent="0" algn="l" rtl="0" eaLnBrk="1" fontAlgn="base" hangingPunct="1">
        <a:lnSpc>
          <a:spcPct val="115000"/>
        </a:lnSpc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Font typeface="Wingdings" pitchFamily="2" charset="2"/>
        <a:buNone/>
        <a:defRPr sz="1350">
          <a:solidFill>
            <a:schemeClr val="tx1"/>
          </a:solidFill>
          <a:latin typeface="+mn-lt"/>
        </a:defRPr>
      </a:lvl2pPr>
      <a:lvl3pPr marL="3572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</a:defRPr>
      </a:lvl3pPr>
      <a:lvl4pPr marL="0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</a:defRPr>
      </a:lvl4pPr>
      <a:lvl5pPr marL="0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</a:defRPr>
      </a:lvl5pPr>
      <a:lvl6pPr marL="1885903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6pPr>
      <a:lvl7pPr marL="2228795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7pPr>
      <a:lvl8pPr marL="2571686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8pPr>
      <a:lvl9pPr marL="2914577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reeform 84"/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2051" name="Freeform 85"/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8"/>
            <a:ext cx="847883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4641CB6E-006A-41D0-A2EE-A32C0081871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5" name="TextBox 7"/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rgbClr val="7F7F7F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pic>
        <p:nvPicPr>
          <p:cNvPr id="2057" name="Picture 1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6853238" y="6346825"/>
            <a:ext cx="196373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44" r:id="rId1"/>
    <p:sldLayoutId id="2147485357" r:id="rId2"/>
    <p:sldLayoutId id="2147485358" r:id="rId3"/>
    <p:sldLayoutId id="2147485359" r:id="rId4"/>
    <p:sldLayoutId id="2147485360" r:id="rId5"/>
    <p:sldLayoutId id="2147485361" r:id="rId6"/>
    <p:sldLayoutId id="2147485439" r:id="rId7"/>
    <p:sldLayoutId id="2147485440" r:id="rId8"/>
    <p:sldLayoutId id="2147485441" r:id="rId9"/>
    <p:sldLayoutId id="2147485442" r:id="rId10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 cap="all">
          <a:solidFill>
            <a:srgbClr val="595959"/>
          </a:solidFill>
          <a:latin typeface="+mn-lt"/>
          <a:ea typeface="MS PGothic" pitchFamily="34" charset="-128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>
          <a:solidFill>
            <a:schemeClr val="tx2"/>
          </a:solidFill>
          <a:latin typeface="Arial"/>
          <a:ea typeface="MS PGothic" pitchFamily="34" charset="-128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6853238" y="6346825"/>
            <a:ext cx="196373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Freeform 84"/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3076" name="Freeform 85"/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8"/>
            <a:ext cx="847883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09F068A3-9590-4C6B-B66A-824D20FF791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80" name="TextBox 7"/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rgbClr val="7F7F7F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45" r:id="rId1"/>
    <p:sldLayoutId id="2147485346" r:id="rId2"/>
    <p:sldLayoutId id="2147485362" r:id="rId3"/>
    <p:sldLayoutId id="2147485363" r:id="rId4"/>
    <p:sldLayoutId id="2147485364" r:id="rId5"/>
    <p:sldLayoutId id="2147485365" r:id="rId6"/>
    <p:sldLayoutId id="2147485366" r:id="rId7"/>
    <p:sldLayoutId id="2147485367" r:id="rId8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 cap="all">
          <a:solidFill>
            <a:srgbClr val="595959"/>
          </a:solidFill>
          <a:latin typeface="+mn-lt"/>
          <a:ea typeface="MS PGothic" pitchFamily="34" charset="-128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>
          <a:solidFill>
            <a:schemeClr val="tx2"/>
          </a:solidFill>
          <a:latin typeface="Arial"/>
          <a:ea typeface="MS PGothic" pitchFamily="34" charset="-128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84"/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4099" name="Freeform 85"/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8"/>
            <a:ext cx="847883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AEFFD04F-BB37-4DA4-8564-171264C1533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103" name="TextBox 7"/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rgbClr val="7F7F7F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pic>
        <p:nvPicPr>
          <p:cNvPr id="4105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6853238" y="6346825"/>
            <a:ext cx="196373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29" r:id="rId1"/>
    <p:sldLayoutId id="2147485330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 cap="all">
          <a:solidFill>
            <a:srgbClr val="595959"/>
          </a:solidFill>
          <a:latin typeface="+mn-lt"/>
          <a:ea typeface="MS PGothic" pitchFamily="34" charset="-128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>
          <a:solidFill>
            <a:schemeClr val="tx2"/>
          </a:solidFill>
          <a:latin typeface="Arial"/>
          <a:ea typeface="MS PGothic" pitchFamily="34" charset="-128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reeform 84"/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5123" name="Freeform 85"/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8"/>
            <a:ext cx="847883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63FAD16C-D410-41E4-8C1A-4A2AED06D9E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127" name="TextBox 7"/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rgbClr val="7F7F7F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pic>
        <p:nvPicPr>
          <p:cNvPr id="5129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6853238" y="6346825"/>
            <a:ext cx="196373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1" r:id="rId1"/>
    <p:sldLayoutId id="2147485332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 cap="all">
          <a:solidFill>
            <a:srgbClr val="021F43"/>
          </a:solidFill>
          <a:latin typeface="+mn-lt"/>
          <a:ea typeface="MS PGothic" pitchFamily="34" charset="-128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021F43"/>
          </a:solidFill>
          <a:latin typeface="Arial" pitchFamily="34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021F43"/>
          </a:solidFill>
          <a:latin typeface="Arial" pitchFamily="34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021F43"/>
          </a:solidFill>
          <a:latin typeface="Arial" pitchFamily="34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021F43"/>
          </a:solidFill>
          <a:latin typeface="Arial" pitchFamily="34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>
          <a:solidFill>
            <a:schemeClr val="tx2"/>
          </a:solidFill>
          <a:latin typeface="Arial"/>
          <a:ea typeface="MS PGothic" pitchFamily="34" charset="-128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reeform 84"/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6147" name="Freeform 85"/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8"/>
            <a:ext cx="847883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17451997-3AC1-49A2-8B77-056DF92819E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151" name="TextBox 7"/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rgbClr val="7F7F7F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pic>
        <p:nvPicPr>
          <p:cNvPr id="6153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6853238" y="6346825"/>
            <a:ext cx="196373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3" r:id="rId1"/>
    <p:sldLayoutId id="2147485334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 cap="all">
          <a:solidFill>
            <a:srgbClr val="595959"/>
          </a:solidFill>
          <a:latin typeface="+mn-lt"/>
          <a:ea typeface="MS PGothic" pitchFamily="34" charset="-128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>
          <a:solidFill>
            <a:schemeClr val="tx2"/>
          </a:solidFill>
          <a:latin typeface="Arial"/>
          <a:ea typeface="MS PGothic" pitchFamily="34" charset="-128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reeform 84"/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7171" name="Freeform 85"/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8"/>
            <a:ext cx="847883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8AF55A81-9453-4491-BE5A-DF6B3C698D0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175" name="TextBox 7"/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rgbClr val="7F7F7F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pic>
        <p:nvPicPr>
          <p:cNvPr id="7177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6853238" y="6346825"/>
            <a:ext cx="196373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47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 cap="all">
          <a:solidFill>
            <a:srgbClr val="595959"/>
          </a:solidFill>
          <a:latin typeface="+mn-lt"/>
          <a:ea typeface="MS PGothic" pitchFamily="34" charset="-128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>
          <a:solidFill>
            <a:schemeClr val="tx2"/>
          </a:solidFill>
          <a:latin typeface="Arial"/>
          <a:ea typeface="MS PGothic" pitchFamily="34" charset="-128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reeform 84"/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8195" name="Freeform 85"/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8"/>
            <a:ext cx="847883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DDD325FB-96C3-473B-8792-63D244D4457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199" name="TextBox 7"/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rgbClr val="7F7F7F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pic>
        <p:nvPicPr>
          <p:cNvPr id="820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6853238" y="6346825"/>
            <a:ext cx="196373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5" r:id="rId1"/>
    <p:sldLayoutId id="2147485348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 cap="all">
          <a:solidFill>
            <a:srgbClr val="595959"/>
          </a:solidFill>
          <a:latin typeface="+mn-lt"/>
          <a:ea typeface="MS PGothic" pitchFamily="34" charset="-128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>
          <a:solidFill>
            <a:schemeClr val="tx2"/>
          </a:solidFill>
          <a:latin typeface="Arial"/>
          <a:ea typeface="MS PGothic" pitchFamily="34" charset="-128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reeform 84"/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9219" name="Freeform 85"/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8"/>
            <a:ext cx="847883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F918D27-3143-4C32-985A-60A801B1FC6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223" name="TextBox 7"/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rgbClr val="7F7F7F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pic>
        <p:nvPicPr>
          <p:cNvPr id="9225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6853238" y="6346825"/>
            <a:ext cx="196373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6" r:id="rId1"/>
    <p:sldLayoutId id="2147485337" r:id="rId2"/>
    <p:sldLayoutId id="2147485338" r:id="rId3"/>
    <p:sldLayoutId id="2147485339" r:id="rId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 cap="all">
          <a:solidFill>
            <a:srgbClr val="595959"/>
          </a:solidFill>
          <a:latin typeface="+mn-lt"/>
          <a:ea typeface="MS PGothic" pitchFamily="34" charset="-128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>
          <a:solidFill>
            <a:schemeClr val="tx2"/>
          </a:solidFill>
          <a:latin typeface="Arial"/>
          <a:ea typeface="MS PGothic" pitchFamily="34" charset="-128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9.xml"/><Relationship Id="rId4" Type="http://schemas.openxmlformats.org/officeDocument/2006/relationships/image" Target="../media/image17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7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7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7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6D8EC1D-A510-174E-908A-DC116ADB9A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0397"/>
            <a:ext cx="9144000" cy="408678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239126" y="4171953"/>
            <a:ext cx="138564" cy="31547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021F43"/>
              </a:solidFill>
              <a:effectLst/>
              <a:uLnTx/>
              <a:uFillTx/>
              <a:latin typeface="Trebuchet MS" pitchFamily="34" charset="0"/>
              <a:ea typeface="+mn-ea"/>
              <a:cs typeface="Times New Roman" pitchFamily="18" charset="0"/>
            </a:endParaRPr>
          </a:p>
        </p:txBody>
      </p:sp>
      <p:sp>
        <p:nvSpPr>
          <p:cNvPr id="14" name="Title 9">
            <a:extLst>
              <a:ext uri="{FF2B5EF4-FFF2-40B4-BE49-F238E27FC236}">
                <a16:creationId xmlns:a16="http://schemas.microsoft.com/office/drawing/2014/main" id="{4B28747A-B433-8846-8B95-EB6D57D338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651" y="786790"/>
            <a:ext cx="7812347" cy="1747490"/>
          </a:xfrm>
        </p:spPr>
        <p:txBody>
          <a:bodyPr anchor="t">
            <a:no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</a:pPr>
            <a:br>
              <a:rPr lang="en-US" sz="3600" b="0" dirty="0">
                <a:solidFill>
                  <a:schemeClr val="bg1"/>
                </a:solidFill>
                <a:latin typeface="+mn-lt"/>
              </a:rPr>
            </a:br>
            <a:r>
              <a:rPr lang="en-US" sz="3600" dirty="0">
                <a:solidFill>
                  <a:schemeClr val="bg1"/>
                </a:solidFill>
                <a:latin typeface="+mn-lt"/>
              </a:rPr>
              <a:t>ESG Disclosure- </a:t>
            </a:r>
            <a:r>
              <a:rPr lang="en-GB" sz="3600" dirty="0">
                <a:solidFill>
                  <a:schemeClr val="bg1"/>
                </a:solidFill>
              </a:rPr>
              <a:t>EU and Global Perspective</a:t>
            </a:r>
            <a:endParaRPr lang="uk-UA" sz="36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814A875C-25E7-45CC-918F-BCFE0A8662F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13216" y="2726224"/>
            <a:ext cx="7671215" cy="1193208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Prof. </a:t>
            </a:r>
            <a:r>
              <a:rPr lang="en-GB" dirty="0" err="1">
                <a:solidFill>
                  <a:schemeClr val="bg1"/>
                </a:solidFill>
              </a:rPr>
              <a:t>Bistra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Boeva</a:t>
            </a:r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Member of IFC Private Sector Advisory Group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FD7F60B-0495-4FE0-BD08-5A11DB0D0F14}"/>
              </a:ext>
            </a:extLst>
          </p:cNvPr>
          <p:cNvGrpSpPr/>
          <p:nvPr/>
        </p:nvGrpSpPr>
        <p:grpSpPr>
          <a:xfrm>
            <a:off x="4745666" y="4867385"/>
            <a:ext cx="3034071" cy="1394517"/>
            <a:chOff x="4735392" y="4826286"/>
            <a:chExt cx="3034071" cy="1394517"/>
          </a:xfrm>
        </p:grpSpPr>
        <p:sp>
          <p:nvSpPr>
            <p:cNvPr id="9" name="Slide Number Placeholder 2">
              <a:extLst>
                <a:ext uri="{FF2B5EF4-FFF2-40B4-BE49-F238E27FC236}">
                  <a16:creationId xmlns:a16="http://schemas.microsoft.com/office/drawing/2014/main" id="{17DEFDBB-A78B-4495-97BE-844210D634B5}"/>
                </a:ext>
              </a:extLst>
            </p:cNvPr>
            <p:cNvSpPr txBox="1">
              <a:spLocks/>
            </p:cNvSpPr>
            <p:nvPr/>
          </p:nvSpPr>
          <p:spPr>
            <a:xfrm>
              <a:off x="4735392" y="4826286"/>
              <a:ext cx="3034071" cy="221805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9pPr>
            </a:lstStyle>
            <a:p>
              <a:r>
                <a:rPr lang="en-US" sz="1000" b="0" dirty="0">
                  <a:solidFill>
                    <a:schemeClr val="tx2">
                      <a:lumMod val="65000"/>
                      <a:lumOff val="35000"/>
                    </a:schemeClr>
                  </a:solidFill>
                  <a:latin typeface="+mj-lt"/>
                </a:rPr>
                <a:t>IN PARTNERSHIP WITH:</a:t>
              </a:r>
            </a:p>
          </p:txBody>
        </p:sp>
        <p:pic>
          <p:nvPicPr>
            <p:cNvPr id="10" name="Picture 9" descr="Graphical user interface, text, application, email&#10;&#10;Description automatically generated">
              <a:extLst>
                <a:ext uri="{FF2B5EF4-FFF2-40B4-BE49-F238E27FC236}">
                  <a16:creationId xmlns:a16="http://schemas.microsoft.com/office/drawing/2014/main" id="{A3166BF3-BC96-4456-A967-96AAC8B7530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821"/>
            <a:stretch/>
          </p:blipFill>
          <p:spPr>
            <a:xfrm>
              <a:off x="4757053" y="5094262"/>
              <a:ext cx="2061007" cy="11265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713266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Non-</a:t>
            </a:r>
            <a:r>
              <a:rPr lang="fr-FR" dirty="0" err="1"/>
              <a:t>financial</a:t>
            </a:r>
            <a:r>
              <a:rPr lang="fr-FR" dirty="0"/>
              <a:t>  Disclosure: EU Perspective STANDARDS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05002" y="301630"/>
            <a:ext cx="880781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+mn-lt"/>
            </a:endParaRPr>
          </a:p>
          <a:p>
            <a:endParaRPr lang="en-US" sz="2000" dirty="0">
              <a:latin typeface="+mn-lt"/>
            </a:endParaRPr>
          </a:p>
          <a:p>
            <a:r>
              <a:rPr lang="en-US" sz="2000" dirty="0">
                <a:latin typeface="+mn-lt"/>
              </a:rPr>
              <a:t>Non-financial Disclosure: EU Perspective  </a:t>
            </a:r>
          </a:p>
          <a:p>
            <a:endParaRPr lang="en-US" sz="2000" dirty="0">
              <a:solidFill>
                <a:srgbClr val="FF0000"/>
              </a:solidFill>
              <a:latin typeface="+mn-lt"/>
            </a:endParaRPr>
          </a:p>
          <a:p>
            <a:r>
              <a:rPr lang="en-US" sz="2000" dirty="0">
                <a:solidFill>
                  <a:srgbClr val="FF0000"/>
                </a:solidFill>
                <a:latin typeface="+mn-lt"/>
              </a:rPr>
              <a:t>Standards of Non-financial Disclosure /  Reporting</a:t>
            </a:r>
          </a:p>
          <a:p>
            <a:r>
              <a:rPr lang="en-US" sz="2000" dirty="0">
                <a:latin typeface="+mn-lt"/>
              </a:rPr>
              <a:t>EC/EFRAG   initiates   preparatory work for the elaboration of possible EU non-financial reporting standards in a revised Non-Financial Reporting Directive (NFRD), 2021 Q1            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dirty="0">
                <a:latin typeface="+mn-lt"/>
              </a:rPr>
              <a:t>Why the need for standards?</a:t>
            </a:r>
          </a:p>
          <a:p>
            <a:r>
              <a:rPr lang="en-US" sz="2000" dirty="0">
                <a:latin typeface="+mn-lt"/>
              </a:rPr>
              <a:t>Experts  view    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 New emerging disclosure areas addressed in different ways across regulations  NFDR;  Taxonomy,  Benchmarks,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Sustainable   Corporate  Governance  Initiative;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 Inflating  cost;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Creating  operational  and  compliance  risks  and  ultimately   hampering  access;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 Necessity for SMEs to disclose/report on non- financial   information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Proposal for digital format of NFR</a:t>
            </a:r>
          </a:p>
        </p:txBody>
      </p:sp>
    </p:spTree>
    <p:extLst>
      <p:ext uri="{BB962C8B-B14F-4D97-AF65-F5344CB8AC3E}">
        <p14:creationId xmlns:p14="http://schemas.microsoft.com/office/powerpoint/2010/main" val="38252037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NON-Financial  Disclosure: </a:t>
            </a:r>
            <a:r>
              <a:rPr lang="en-US" dirty="0" err="1"/>
              <a:t>eu</a:t>
            </a:r>
            <a:r>
              <a:rPr lang="en-US" dirty="0"/>
              <a:t> perspective standards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076310554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id="{F945C217-A23E-453A-AE05-241F7892A621}"/>
              </a:ext>
            </a:extLst>
          </p:cNvPr>
          <p:cNvGrpSpPr/>
          <p:nvPr/>
        </p:nvGrpSpPr>
        <p:grpSpPr>
          <a:xfrm>
            <a:off x="4572000" y="5297748"/>
            <a:ext cx="3034071" cy="1394517"/>
            <a:chOff x="4735392" y="4826286"/>
            <a:chExt cx="3034071" cy="1394517"/>
          </a:xfrm>
        </p:grpSpPr>
        <p:sp>
          <p:nvSpPr>
            <p:cNvPr id="6" name="Slide Number Placeholder 2">
              <a:extLst>
                <a:ext uri="{FF2B5EF4-FFF2-40B4-BE49-F238E27FC236}">
                  <a16:creationId xmlns:a16="http://schemas.microsoft.com/office/drawing/2014/main" id="{C2942A86-136D-4881-BC94-4B1ADBF1CD8F}"/>
                </a:ext>
              </a:extLst>
            </p:cNvPr>
            <p:cNvSpPr txBox="1">
              <a:spLocks/>
            </p:cNvSpPr>
            <p:nvPr/>
          </p:nvSpPr>
          <p:spPr>
            <a:xfrm>
              <a:off x="4735392" y="4826286"/>
              <a:ext cx="3034071" cy="221805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9pPr>
            </a:lstStyle>
            <a:p>
              <a:r>
                <a:rPr lang="en-US" sz="1000" b="0" dirty="0">
                  <a:solidFill>
                    <a:schemeClr val="tx2">
                      <a:lumMod val="65000"/>
                      <a:lumOff val="35000"/>
                    </a:schemeClr>
                  </a:solidFill>
                  <a:latin typeface="+mj-lt"/>
                </a:rPr>
                <a:t>IN PARTNERSHIP WITH:</a:t>
              </a:r>
            </a:p>
          </p:txBody>
        </p:sp>
        <p:pic>
          <p:nvPicPr>
            <p:cNvPr id="7" name="Picture 6" descr="Graphical user interface, text, application, email&#10;&#10;Description automatically generated">
              <a:extLst>
                <a:ext uri="{FF2B5EF4-FFF2-40B4-BE49-F238E27FC236}">
                  <a16:creationId xmlns:a16="http://schemas.microsoft.com/office/drawing/2014/main" id="{BB8D0095-ABB2-4B76-AF1E-D1A1709FAA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821"/>
            <a:stretch/>
          </p:blipFill>
          <p:spPr>
            <a:xfrm>
              <a:off x="4757053" y="5094262"/>
              <a:ext cx="2061007" cy="11265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739471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144" y="203157"/>
            <a:ext cx="8114114" cy="420269"/>
          </a:xfrm>
        </p:spPr>
        <p:txBody>
          <a:bodyPr>
            <a:normAutofit/>
          </a:bodyPr>
          <a:lstStyle/>
          <a:p>
            <a:r>
              <a:rPr lang="en-US" dirty="0"/>
              <a:t>Non-financial  Disclosure:  EU  Perspective From output 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019587116"/>
              </p:ext>
            </p:extLst>
          </p:nvPr>
        </p:nvGraphicFramePr>
        <p:xfrm>
          <a:off x="1093508" y="1223889"/>
          <a:ext cx="6189786" cy="48252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id="{ADAF77DA-9ED9-41A8-9B0F-C5E4CF0FE40C}"/>
              </a:ext>
            </a:extLst>
          </p:cNvPr>
          <p:cNvGrpSpPr/>
          <p:nvPr/>
        </p:nvGrpSpPr>
        <p:grpSpPr>
          <a:xfrm>
            <a:off x="4651398" y="5351849"/>
            <a:ext cx="3034071" cy="1394517"/>
            <a:chOff x="4735392" y="4826286"/>
            <a:chExt cx="3034071" cy="1394517"/>
          </a:xfrm>
        </p:grpSpPr>
        <p:sp>
          <p:nvSpPr>
            <p:cNvPr id="6" name="Slide Number Placeholder 2">
              <a:extLst>
                <a:ext uri="{FF2B5EF4-FFF2-40B4-BE49-F238E27FC236}">
                  <a16:creationId xmlns:a16="http://schemas.microsoft.com/office/drawing/2014/main" id="{C860E0F9-CD07-4416-AD12-C416DBEF9695}"/>
                </a:ext>
              </a:extLst>
            </p:cNvPr>
            <p:cNvSpPr txBox="1">
              <a:spLocks/>
            </p:cNvSpPr>
            <p:nvPr/>
          </p:nvSpPr>
          <p:spPr>
            <a:xfrm>
              <a:off x="4735392" y="4826286"/>
              <a:ext cx="3034071" cy="221805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9pPr>
            </a:lstStyle>
            <a:p>
              <a:r>
                <a:rPr lang="en-US" sz="1000" b="0" dirty="0">
                  <a:solidFill>
                    <a:schemeClr val="tx2">
                      <a:lumMod val="65000"/>
                      <a:lumOff val="35000"/>
                    </a:schemeClr>
                  </a:solidFill>
                  <a:latin typeface="+mj-lt"/>
                </a:rPr>
                <a:t>IN PARTNERSHIP WITH:</a:t>
              </a:r>
            </a:p>
          </p:txBody>
        </p:sp>
        <p:pic>
          <p:nvPicPr>
            <p:cNvPr id="7" name="Picture 6" descr="Graphical user interface, text, application, email&#10;&#10;Description automatically generated">
              <a:extLst>
                <a:ext uri="{FF2B5EF4-FFF2-40B4-BE49-F238E27FC236}">
                  <a16:creationId xmlns:a16="http://schemas.microsoft.com/office/drawing/2014/main" id="{3120E803-9202-404A-860C-DE22FEC1FD8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821"/>
            <a:stretch/>
          </p:blipFill>
          <p:spPr>
            <a:xfrm>
              <a:off x="4757053" y="5094262"/>
              <a:ext cx="2061007" cy="11265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90350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Non-</a:t>
            </a:r>
            <a:r>
              <a:rPr lang="fr-FR" dirty="0" err="1"/>
              <a:t>financial</a:t>
            </a:r>
            <a:r>
              <a:rPr lang="fr-FR" dirty="0"/>
              <a:t> </a:t>
            </a:r>
            <a:r>
              <a:rPr lang="fr-FR" dirty="0" err="1"/>
              <a:t>disclosure</a:t>
            </a:r>
            <a:r>
              <a:rPr lang="fr-FR" dirty="0"/>
              <a:t>: EU Perspective: balance </a:t>
            </a:r>
            <a:r>
              <a:rPr lang="fr-FR" dirty="0" err="1"/>
              <a:t>Input&amp;output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76981336"/>
              </p:ext>
            </p:extLst>
          </p:nvPr>
        </p:nvGraphicFramePr>
        <p:xfrm>
          <a:off x="514943" y="768070"/>
          <a:ext cx="8114114" cy="48674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id="{B0ECB56E-FCA9-4F8B-82A8-E6664596E12A}"/>
              </a:ext>
            </a:extLst>
          </p:cNvPr>
          <p:cNvGrpSpPr/>
          <p:nvPr/>
        </p:nvGrpSpPr>
        <p:grpSpPr>
          <a:xfrm>
            <a:off x="3840693" y="5392671"/>
            <a:ext cx="3034071" cy="1394517"/>
            <a:chOff x="4735392" y="4826286"/>
            <a:chExt cx="3034071" cy="1394517"/>
          </a:xfrm>
        </p:grpSpPr>
        <p:sp>
          <p:nvSpPr>
            <p:cNvPr id="6" name="Slide Number Placeholder 2">
              <a:extLst>
                <a:ext uri="{FF2B5EF4-FFF2-40B4-BE49-F238E27FC236}">
                  <a16:creationId xmlns:a16="http://schemas.microsoft.com/office/drawing/2014/main" id="{083EC0AD-098F-4C1E-AD87-6701B7E2BA44}"/>
                </a:ext>
              </a:extLst>
            </p:cNvPr>
            <p:cNvSpPr txBox="1">
              <a:spLocks/>
            </p:cNvSpPr>
            <p:nvPr/>
          </p:nvSpPr>
          <p:spPr>
            <a:xfrm>
              <a:off x="4735392" y="4826286"/>
              <a:ext cx="3034071" cy="221805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9pPr>
            </a:lstStyle>
            <a:p>
              <a:r>
                <a:rPr lang="en-US" sz="1000" b="0" dirty="0">
                  <a:solidFill>
                    <a:schemeClr val="tx2">
                      <a:lumMod val="65000"/>
                      <a:lumOff val="35000"/>
                    </a:schemeClr>
                  </a:solidFill>
                  <a:latin typeface="+mj-lt"/>
                </a:rPr>
                <a:t>IN PARTNERSHIP WITH:</a:t>
              </a:r>
            </a:p>
          </p:txBody>
        </p:sp>
        <p:pic>
          <p:nvPicPr>
            <p:cNvPr id="7" name="Picture 6" descr="Graphical user interface, text, application, email&#10;&#10;Description automatically generated">
              <a:extLst>
                <a:ext uri="{FF2B5EF4-FFF2-40B4-BE49-F238E27FC236}">
                  <a16:creationId xmlns:a16="http://schemas.microsoft.com/office/drawing/2014/main" id="{16636EE6-AB44-4EB4-8CD8-3D396F3313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821"/>
            <a:stretch/>
          </p:blipFill>
          <p:spPr>
            <a:xfrm>
              <a:off x="4757053" y="5094262"/>
              <a:ext cx="2061007" cy="11265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084823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 the future  bright ???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24884" y="843849"/>
            <a:ext cx="829555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+mn-lt"/>
              </a:rPr>
              <a:t>Problems - my  personal  opinion</a:t>
            </a:r>
          </a:p>
          <a:p>
            <a:endParaRPr lang="en-US" sz="2000" dirty="0">
              <a:solidFill>
                <a:srgbClr val="FF0000"/>
              </a:solidFill>
              <a:latin typeface="+mn-lt"/>
            </a:endParaRPr>
          </a:p>
          <a:p>
            <a:r>
              <a:rPr lang="en-US" sz="2000" dirty="0">
                <a:latin typeface="+mn-lt"/>
              </a:rPr>
              <a:t>Implementation: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Companies  capacities? 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Need of  new knowledge and  digitalization (??? New  Language    Ceres, 2018)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dirty="0">
                <a:latin typeface="+mn-lt"/>
              </a:rPr>
              <a:t>Implementation:  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Regulators’ capacity to monitor??? </a:t>
            </a:r>
            <a:endParaRPr lang="en-US" sz="2000" dirty="0">
              <a:solidFill>
                <a:srgbClr val="FF0000"/>
              </a:solidFill>
              <a:latin typeface="+mn-lt"/>
            </a:endParaRPr>
          </a:p>
          <a:p>
            <a:endParaRPr lang="en-US" sz="2000" dirty="0">
              <a:latin typeface="+mn-lt"/>
            </a:endParaRPr>
          </a:p>
          <a:p>
            <a:pPr algn="ctr"/>
            <a:r>
              <a:rPr lang="en-US" sz="2000" dirty="0">
                <a:latin typeface="+mn-lt"/>
              </a:rPr>
              <a:t> Q&amp; A</a:t>
            </a:r>
          </a:p>
          <a:p>
            <a:pPr algn="ctr"/>
            <a:r>
              <a:rPr lang="en-US" sz="2000" dirty="0">
                <a:latin typeface="+mn-lt"/>
              </a:rPr>
              <a:t>And  Thanks</a:t>
            </a:r>
          </a:p>
          <a:p>
            <a:pPr algn="ctr"/>
            <a:r>
              <a:rPr lang="en-US" sz="2000" dirty="0">
                <a:latin typeface="+mn-lt"/>
              </a:rPr>
              <a:t>Prof.   </a:t>
            </a:r>
            <a:r>
              <a:rPr lang="en-US" sz="2000" dirty="0" err="1">
                <a:latin typeface="+mn-lt"/>
              </a:rPr>
              <a:t>Bistra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Boeva</a:t>
            </a:r>
            <a:endParaRPr lang="en-US" sz="2000" dirty="0">
              <a:latin typeface="+mn-lt"/>
            </a:endParaRPr>
          </a:p>
          <a:p>
            <a:pPr algn="ctr"/>
            <a:r>
              <a:rPr lang="en-US" sz="2000" dirty="0">
                <a:latin typeface="+mn-lt"/>
              </a:rPr>
              <a:t>Bboeva2@unwe.bg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A1B9081-1968-45AE-B4EC-D76C4DAC21DF}"/>
              </a:ext>
            </a:extLst>
          </p:cNvPr>
          <p:cNvGrpSpPr/>
          <p:nvPr/>
        </p:nvGrpSpPr>
        <p:grpSpPr>
          <a:xfrm>
            <a:off x="4453435" y="5367005"/>
            <a:ext cx="3034071" cy="1394517"/>
            <a:chOff x="4735392" y="4826286"/>
            <a:chExt cx="3034071" cy="1394517"/>
          </a:xfrm>
        </p:grpSpPr>
        <p:sp>
          <p:nvSpPr>
            <p:cNvPr id="6" name="Slide Number Placeholder 2">
              <a:extLst>
                <a:ext uri="{FF2B5EF4-FFF2-40B4-BE49-F238E27FC236}">
                  <a16:creationId xmlns:a16="http://schemas.microsoft.com/office/drawing/2014/main" id="{35512EA7-5D29-49D7-83D1-411E5C6BC539}"/>
                </a:ext>
              </a:extLst>
            </p:cNvPr>
            <p:cNvSpPr txBox="1">
              <a:spLocks/>
            </p:cNvSpPr>
            <p:nvPr/>
          </p:nvSpPr>
          <p:spPr>
            <a:xfrm>
              <a:off x="4735392" y="4826286"/>
              <a:ext cx="3034071" cy="221805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9pPr>
            </a:lstStyle>
            <a:p>
              <a:r>
                <a:rPr lang="en-US" sz="1000" b="0" dirty="0">
                  <a:solidFill>
                    <a:schemeClr val="tx2">
                      <a:lumMod val="65000"/>
                      <a:lumOff val="35000"/>
                    </a:schemeClr>
                  </a:solidFill>
                  <a:latin typeface="+mj-lt"/>
                </a:rPr>
                <a:t>IN PARTNERSHIP WITH:</a:t>
              </a:r>
            </a:p>
          </p:txBody>
        </p:sp>
        <p:pic>
          <p:nvPicPr>
            <p:cNvPr id="7" name="Picture 6" descr="Graphical user interface, text, application, email&#10;&#10;Description automatically generated">
              <a:extLst>
                <a:ext uri="{FF2B5EF4-FFF2-40B4-BE49-F238E27FC236}">
                  <a16:creationId xmlns:a16="http://schemas.microsoft.com/office/drawing/2014/main" id="{AFDCC8F6-1CC3-4796-B58F-2D5BBEA240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821"/>
            <a:stretch/>
          </p:blipFill>
          <p:spPr>
            <a:xfrm>
              <a:off x="4757053" y="5094262"/>
              <a:ext cx="2061007" cy="11265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55223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481C286-258A-4B9A-9903-F7EE15596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MAIN  STEPS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BD6C934-56B2-45E1-B05F-855A57D3091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1C009A-D183-4B06-A7F0-ADEC358427F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03AB62-39C6-254C-ACBD-FB2043CCB219}"/>
              </a:ext>
            </a:extLst>
          </p:cNvPr>
          <p:cNvSpPr txBox="1"/>
          <p:nvPr/>
        </p:nvSpPr>
        <p:spPr>
          <a:xfrm>
            <a:off x="524884" y="1270202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000" b="0" dirty="0"/>
          </a:p>
        </p:txBody>
      </p:sp>
      <p:sp>
        <p:nvSpPr>
          <p:cNvPr id="5" name="Rectangle 4"/>
          <p:cNvSpPr/>
          <p:nvPr/>
        </p:nvSpPr>
        <p:spPr>
          <a:xfrm>
            <a:off x="709615" y="1547446"/>
            <a:ext cx="7759135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MAIN  STEPS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VOLUNTARY   DISCLOSURE    AND  SOFT  LAW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EU   DIRECTIVE   ON  NONFINANCIAL  REPORTING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VOLUNTARY  DISCLOSURE ON  FRCD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TAXONOMY EGULATION   AND NEW  REQUIREMENTS   FOR   DISCLOSURE  RELATED   TO  SUSTANABILITY    STANDARDS</a:t>
            </a:r>
          </a:p>
          <a:p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FC009AB-5526-4947-A998-D711D74468B3}"/>
              </a:ext>
            </a:extLst>
          </p:cNvPr>
          <p:cNvGrpSpPr/>
          <p:nvPr/>
        </p:nvGrpSpPr>
        <p:grpSpPr>
          <a:xfrm>
            <a:off x="4406301" y="5343970"/>
            <a:ext cx="3034071" cy="1394517"/>
            <a:chOff x="4735392" y="4826286"/>
            <a:chExt cx="3034071" cy="1394517"/>
          </a:xfrm>
        </p:grpSpPr>
        <p:sp>
          <p:nvSpPr>
            <p:cNvPr id="7" name="Slide Number Placeholder 2">
              <a:extLst>
                <a:ext uri="{FF2B5EF4-FFF2-40B4-BE49-F238E27FC236}">
                  <a16:creationId xmlns:a16="http://schemas.microsoft.com/office/drawing/2014/main" id="{727CB477-E733-47E7-9EF8-B61D55B4758F}"/>
                </a:ext>
              </a:extLst>
            </p:cNvPr>
            <p:cNvSpPr txBox="1">
              <a:spLocks/>
            </p:cNvSpPr>
            <p:nvPr/>
          </p:nvSpPr>
          <p:spPr>
            <a:xfrm>
              <a:off x="4735392" y="4826286"/>
              <a:ext cx="3034071" cy="221805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9pPr>
            </a:lstStyle>
            <a:p>
              <a:r>
                <a:rPr lang="en-US" sz="1000" b="0" dirty="0">
                  <a:solidFill>
                    <a:schemeClr val="tx2">
                      <a:lumMod val="65000"/>
                      <a:lumOff val="35000"/>
                    </a:schemeClr>
                  </a:solidFill>
                  <a:latin typeface="+mj-lt"/>
                </a:rPr>
                <a:t>IN PARTNERSHIP WITH:</a:t>
              </a:r>
            </a:p>
          </p:txBody>
        </p:sp>
        <p:pic>
          <p:nvPicPr>
            <p:cNvPr id="8" name="Picture 7" descr="Graphical user interface, text, application, email&#10;&#10;Description automatically generated">
              <a:extLst>
                <a:ext uri="{FF2B5EF4-FFF2-40B4-BE49-F238E27FC236}">
                  <a16:creationId xmlns:a16="http://schemas.microsoft.com/office/drawing/2014/main" id="{E49C9895-525B-4104-A384-04C9173EDD2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821"/>
            <a:stretch/>
          </p:blipFill>
          <p:spPr>
            <a:xfrm>
              <a:off x="4757053" y="5094262"/>
              <a:ext cx="2061007" cy="11265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93896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Non-Financial  Reporting  Directive  2014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88536" y="-381146"/>
            <a:ext cx="8955464" cy="6912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US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US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000" dirty="0">
                <a:solidFill>
                  <a:srgbClr val="FF0000"/>
                </a:solidFill>
                <a:latin typeface="+mn-lt"/>
                <a:ea typeface="Calibri"/>
                <a:cs typeface="Times New Roman"/>
              </a:rPr>
              <a:t>Focus    on   OUTPUT: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000" dirty="0">
                <a:latin typeface="+mn-lt"/>
                <a:ea typeface="Calibri"/>
                <a:cs typeface="Times New Roman"/>
              </a:rPr>
              <a:t>EU </a:t>
            </a:r>
            <a:r>
              <a:rPr lang="fr-FR" sz="2000" dirty="0">
                <a:latin typeface="+mn-lt"/>
                <a:ea typeface="Calibri"/>
                <a:cs typeface="Times New Roman"/>
              </a:rPr>
              <a:t>NON-FINANCIAL  DIRECTIVE  2014</a:t>
            </a:r>
            <a:r>
              <a:rPr lang="en-US" sz="2000" dirty="0">
                <a:latin typeface="+mn-lt"/>
                <a:ea typeface="Calibri"/>
                <a:cs typeface="Times New Roman"/>
              </a:rPr>
              <a:t> 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000" dirty="0">
                <a:latin typeface="+mn-lt"/>
                <a:ea typeface="Calibri"/>
                <a:cs typeface="Times New Roman"/>
              </a:rPr>
              <a:t>Disclosure  /  reporting  non-financial    information:        annual report:  non-financial  materiality   and   financial materiality </a:t>
            </a:r>
            <a:endParaRPr lang="bg-BG" sz="2000" dirty="0">
              <a:latin typeface="+mn-lt"/>
              <a:ea typeface="Calibri"/>
              <a:cs typeface="Times New Roman"/>
            </a:endParaRPr>
          </a:p>
          <a:p>
            <a:endParaRPr lang="en-US" sz="2000" dirty="0">
              <a:latin typeface="+mn-lt"/>
              <a:ea typeface="Calibri"/>
              <a:cs typeface="Times New Roman"/>
            </a:endParaRPr>
          </a:p>
          <a:p>
            <a:r>
              <a:rPr lang="en-US" sz="2000" dirty="0">
                <a:latin typeface="+mn-lt"/>
                <a:ea typeface="Calibri"/>
                <a:cs typeface="Times New Roman"/>
              </a:rPr>
              <a:t>EU  NON-FINANCIAL  DIRECTIVE  2014 </a:t>
            </a:r>
          </a:p>
          <a:p>
            <a:r>
              <a:rPr lang="en-US" sz="2000" dirty="0">
                <a:latin typeface="+mn-lt"/>
                <a:ea typeface="Calibri"/>
                <a:cs typeface="Times New Roman"/>
              </a:rPr>
              <a:t>Lays down the rules of disclosure for big companies with more than    500  employees  - the  target group  encompasses 6000  legal  entities/Listed   companies, banks, insurance   companies, others.</a:t>
            </a:r>
          </a:p>
          <a:p>
            <a:endParaRPr lang="bg-BG" sz="2000" dirty="0">
              <a:latin typeface="+mn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000" dirty="0">
                <a:latin typeface="+mn-lt"/>
                <a:ea typeface="Calibri"/>
                <a:cs typeface="Times New Roman"/>
              </a:rPr>
              <a:t>The  scope of non-financial information: environmental protection, social responsibility and the treatment of employees, respect for human rights, anti-corruption and bribery, diversity on company boards. </a:t>
            </a:r>
            <a:endParaRPr lang="bg-BG" sz="2000" dirty="0">
              <a:latin typeface="+mn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000" dirty="0">
                <a:latin typeface="+mn-lt"/>
                <a:ea typeface="Calibri"/>
                <a:cs typeface="Times New Roman"/>
              </a:rPr>
              <a:t>     </a:t>
            </a:r>
            <a:endParaRPr lang="bg-BG" sz="2000" dirty="0">
              <a:latin typeface="+mn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Calibri"/>
                <a:ea typeface="Calibri"/>
                <a:cs typeface="Times New Roman"/>
              </a:rPr>
              <a:t> </a:t>
            </a:r>
            <a:endParaRPr lang="bg-BG" dirty="0">
              <a:effectLst/>
              <a:latin typeface="Calibri"/>
              <a:ea typeface="Calibri"/>
              <a:cs typeface="Times New Roman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22384A8-69E0-49AC-88BB-4AE4A20FDBA5}"/>
              </a:ext>
            </a:extLst>
          </p:cNvPr>
          <p:cNvGrpSpPr/>
          <p:nvPr/>
        </p:nvGrpSpPr>
        <p:grpSpPr>
          <a:xfrm>
            <a:off x="4666268" y="5463483"/>
            <a:ext cx="3034071" cy="1394517"/>
            <a:chOff x="4735392" y="4826286"/>
            <a:chExt cx="3034071" cy="1394517"/>
          </a:xfrm>
        </p:grpSpPr>
        <p:sp>
          <p:nvSpPr>
            <p:cNvPr id="6" name="Slide Number Placeholder 2">
              <a:extLst>
                <a:ext uri="{FF2B5EF4-FFF2-40B4-BE49-F238E27FC236}">
                  <a16:creationId xmlns:a16="http://schemas.microsoft.com/office/drawing/2014/main" id="{1C2AFE09-CC29-466F-9940-78D4B31CB3A2}"/>
                </a:ext>
              </a:extLst>
            </p:cNvPr>
            <p:cNvSpPr txBox="1">
              <a:spLocks/>
            </p:cNvSpPr>
            <p:nvPr/>
          </p:nvSpPr>
          <p:spPr>
            <a:xfrm>
              <a:off x="4735392" y="4826286"/>
              <a:ext cx="3034071" cy="221805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9pPr>
            </a:lstStyle>
            <a:p>
              <a:r>
                <a:rPr lang="en-US" sz="1000" b="0" dirty="0">
                  <a:solidFill>
                    <a:schemeClr val="tx2">
                      <a:lumMod val="65000"/>
                      <a:lumOff val="35000"/>
                    </a:schemeClr>
                  </a:solidFill>
                  <a:latin typeface="+mj-lt"/>
                </a:rPr>
                <a:t>IN PARTNERSHIP WITH:</a:t>
              </a:r>
            </a:p>
          </p:txBody>
        </p:sp>
        <p:pic>
          <p:nvPicPr>
            <p:cNvPr id="7" name="Picture 6" descr="Graphical user interface, text, application, email&#10;&#10;Description automatically generated">
              <a:extLst>
                <a:ext uri="{FF2B5EF4-FFF2-40B4-BE49-F238E27FC236}">
                  <a16:creationId xmlns:a16="http://schemas.microsoft.com/office/drawing/2014/main" id="{5AB50969-FD45-4790-A339-4D13A32EDA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821"/>
            <a:stretch/>
          </p:blipFill>
          <p:spPr>
            <a:xfrm>
              <a:off x="4757053" y="5094262"/>
              <a:ext cx="2061007" cy="11265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636572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Non-financial  reporting  directive  2014:  follow  up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47932" y="1201119"/>
            <a:ext cx="811411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+mn-lt"/>
              </a:rPr>
              <a:t>EC Guidelines   non-financial   reporting (non-binding)</a:t>
            </a:r>
            <a:r>
              <a:rPr lang="en-US" sz="2000" dirty="0">
                <a:latin typeface="+mn-lt"/>
              </a:rPr>
              <a:t> GRI 2017   </a:t>
            </a:r>
          </a:p>
          <a:p>
            <a:endParaRPr lang="en-US" sz="2000" dirty="0">
              <a:latin typeface="+mn-lt"/>
            </a:endParaRPr>
          </a:p>
          <a:p>
            <a:endParaRPr lang="en-US" sz="2000" dirty="0">
              <a:latin typeface="+mn-lt"/>
            </a:endParaRPr>
          </a:p>
          <a:p>
            <a:endParaRPr lang="en-US" sz="2000" dirty="0">
              <a:latin typeface="+mn-lt"/>
            </a:endParaRPr>
          </a:p>
          <a:p>
            <a:r>
              <a:rPr lang="en-US" sz="2000" dirty="0">
                <a:solidFill>
                  <a:srgbClr val="FF0000"/>
                </a:solidFill>
                <a:latin typeface="+mn-lt"/>
              </a:rPr>
              <a:t>EC Guidelines on CRFD (non-binding</a:t>
            </a:r>
            <a:r>
              <a:rPr lang="en-US" sz="2000" dirty="0">
                <a:latin typeface="+mn-lt"/>
              </a:rPr>
              <a:t>) a supplement to EC    Guidelines non-financial reporting 2019 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dirty="0">
                <a:latin typeface="+mn-lt"/>
              </a:rPr>
              <a:t>Key Topics: 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dirty="0">
                <a:latin typeface="+mn-lt"/>
              </a:rPr>
              <a:t>Information about  the impact of climate change on company  performance (financial  materiality,  target   group:  investors) and company  impact on  the  climate  change (non-financial materiality, target groups-stakeholders, investors, risks and opportunities.</a:t>
            </a:r>
            <a:endParaRPr lang="bg-BG" sz="2000" dirty="0">
              <a:latin typeface="+mn-lt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782ED28-00C7-4F5D-91B9-06C28F1333E0}"/>
              </a:ext>
            </a:extLst>
          </p:cNvPr>
          <p:cNvGrpSpPr/>
          <p:nvPr/>
        </p:nvGrpSpPr>
        <p:grpSpPr>
          <a:xfrm>
            <a:off x="4396874" y="5384285"/>
            <a:ext cx="3034071" cy="1394517"/>
            <a:chOff x="4735392" y="4826286"/>
            <a:chExt cx="3034071" cy="1394517"/>
          </a:xfrm>
        </p:grpSpPr>
        <p:sp>
          <p:nvSpPr>
            <p:cNvPr id="6" name="Slide Number Placeholder 2">
              <a:extLst>
                <a:ext uri="{FF2B5EF4-FFF2-40B4-BE49-F238E27FC236}">
                  <a16:creationId xmlns:a16="http://schemas.microsoft.com/office/drawing/2014/main" id="{112BA8E3-6E11-4761-A3D1-C742A6E35AE1}"/>
                </a:ext>
              </a:extLst>
            </p:cNvPr>
            <p:cNvSpPr txBox="1">
              <a:spLocks/>
            </p:cNvSpPr>
            <p:nvPr/>
          </p:nvSpPr>
          <p:spPr>
            <a:xfrm>
              <a:off x="4735392" y="4826286"/>
              <a:ext cx="3034071" cy="221805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9pPr>
            </a:lstStyle>
            <a:p>
              <a:r>
                <a:rPr lang="en-US" sz="1000" b="0" dirty="0">
                  <a:solidFill>
                    <a:schemeClr val="tx2">
                      <a:lumMod val="65000"/>
                      <a:lumOff val="35000"/>
                    </a:schemeClr>
                  </a:solidFill>
                  <a:latin typeface="+mj-lt"/>
                </a:rPr>
                <a:t>IN PARTNERSHIP WITH:</a:t>
              </a:r>
            </a:p>
          </p:txBody>
        </p:sp>
        <p:pic>
          <p:nvPicPr>
            <p:cNvPr id="7" name="Picture 6" descr="Graphical user interface, text, application, email&#10;&#10;Description automatically generated">
              <a:extLst>
                <a:ext uri="{FF2B5EF4-FFF2-40B4-BE49-F238E27FC236}">
                  <a16:creationId xmlns:a16="http://schemas.microsoft.com/office/drawing/2014/main" id="{FAA91FF5-1804-4BB5-B680-56905548D94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821"/>
            <a:stretch/>
          </p:blipFill>
          <p:spPr>
            <a:xfrm>
              <a:off x="4757053" y="5094262"/>
              <a:ext cx="2061007" cy="11265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667450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Shareholders  rights   directive  2017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27393" y="1194702"/>
            <a:ext cx="7709095" cy="4468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000" dirty="0">
                <a:solidFill>
                  <a:srgbClr val="FF0000"/>
                </a:solidFill>
                <a:latin typeface="+mn-lt"/>
                <a:ea typeface="Calibri"/>
                <a:cs typeface="Times New Roman"/>
              </a:rPr>
              <a:t>INPUT</a:t>
            </a:r>
            <a:endParaRPr lang="bg-BG" sz="2000" dirty="0">
              <a:solidFill>
                <a:srgbClr val="FF0000"/>
              </a:solidFill>
              <a:latin typeface="+mn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000" dirty="0">
                <a:latin typeface="+mn-lt"/>
                <a:ea typeface="Calibri"/>
                <a:cs typeface="Times New Roman"/>
              </a:rPr>
              <a:t>Share Holders  Rights Directive 2017:</a:t>
            </a:r>
            <a:endParaRPr lang="bg-BG" sz="2000" dirty="0">
              <a:latin typeface="+mn-lt"/>
              <a:ea typeface="Calibri"/>
              <a:cs typeface="Times New Roman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  <a:ea typeface="Calibri"/>
                <a:cs typeface="Times New Roman"/>
              </a:rPr>
              <a:t>New requirements for long-term engagement   and for non-financial disclosure/reporting: institutional  investors  and  asset   managers.</a:t>
            </a:r>
            <a:endParaRPr lang="bg-BG" sz="2000" dirty="0">
              <a:latin typeface="+mn-lt"/>
              <a:ea typeface="Calibri"/>
              <a:cs typeface="Times New Roman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  <a:ea typeface="Calibri"/>
                <a:cs typeface="Times New Roman"/>
              </a:rPr>
              <a:t>Disclosure on their   engagement  policy in investee  companies “The policy shall describe how they  monitor investee companies on relevant matters, including strategy, financial and non-financial performance and ... social and environmental impact.“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000" dirty="0">
                <a:latin typeface="+mn-lt"/>
                <a:ea typeface="Calibri"/>
                <a:cs typeface="Times New Roman"/>
              </a:rPr>
              <a:t>Chapter 1b,  Article 3g </a:t>
            </a:r>
            <a:endParaRPr lang="bg-BG" sz="2000" dirty="0">
              <a:effectLst/>
              <a:latin typeface="+mn-lt"/>
              <a:ea typeface="Calibri"/>
              <a:cs typeface="Times New Roman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99FFBD3-A96B-4958-AC74-CE9E01A83D49}"/>
              </a:ext>
            </a:extLst>
          </p:cNvPr>
          <p:cNvGrpSpPr/>
          <p:nvPr/>
        </p:nvGrpSpPr>
        <p:grpSpPr>
          <a:xfrm>
            <a:off x="4434582" y="5297748"/>
            <a:ext cx="3034071" cy="1394517"/>
            <a:chOff x="4735392" y="4826286"/>
            <a:chExt cx="3034071" cy="1394517"/>
          </a:xfrm>
        </p:grpSpPr>
        <p:sp>
          <p:nvSpPr>
            <p:cNvPr id="6" name="Slide Number Placeholder 2">
              <a:extLst>
                <a:ext uri="{FF2B5EF4-FFF2-40B4-BE49-F238E27FC236}">
                  <a16:creationId xmlns:a16="http://schemas.microsoft.com/office/drawing/2014/main" id="{5B355015-B618-4146-AEB6-EA3AA5030802}"/>
                </a:ext>
              </a:extLst>
            </p:cNvPr>
            <p:cNvSpPr txBox="1">
              <a:spLocks/>
            </p:cNvSpPr>
            <p:nvPr/>
          </p:nvSpPr>
          <p:spPr>
            <a:xfrm>
              <a:off x="4735392" y="4826286"/>
              <a:ext cx="3034071" cy="221805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9pPr>
            </a:lstStyle>
            <a:p>
              <a:r>
                <a:rPr lang="en-US" sz="1000" b="0" dirty="0">
                  <a:solidFill>
                    <a:schemeClr val="tx2">
                      <a:lumMod val="65000"/>
                      <a:lumOff val="35000"/>
                    </a:schemeClr>
                  </a:solidFill>
                  <a:latin typeface="+mj-lt"/>
                </a:rPr>
                <a:t>IN PARTNERSHIP WITH:</a:t>
              </a:r>
            </a:p>
          </p:txBody>
        </p:sp>
        <p:pic>
          <p:nvPicPr>
            <p:cNvPr id="7" name="Picture 6" descr="Graphical user interface, text, application, email&#10;&#10;Description automatically generated">
              <a:extLst>
                <a:ext uri="{FF2B5EF4-FFF2-40B4-BE49-F238E27FC236}">
                  <a16:creationId xmlns:a16="http://schemas.microsoft.com/office/drawing/2014/main" id="{446904D8-3645-4160-B2ED-4B925C176BA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821"/>
            <a:stretch/>
          </p:blipFill>
          <p:spPr>
            <a:xfrm>
              <a:off x="4757053" y="5094262"/>
              <a:ext cx="2061007" cy="11265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881893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TAXONOMY REGULATION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05002" y="349160"/>
            <a:ext cx="8638998" cy="6291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Calibri"/>
                <a:ea typeface="Calibri"/>
                <a:cs typeface="Times New Roman"/>
              </a:rPr>
              <a:t> </a:t>
            </a:r>
            <a:endParaRPr lang="bg-BG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000" dirty="0">
                <a:latin typeface="+mn-lt"/>
                <a:ea typeface="Calibri"/>
                <a:cs typeface="Times New Roman"/>
              </a:rPr>
              <a:t>                    “Think   sustainability “:</a:t>
            </a:r>
            <a:endParaRPr lang="bg-BG" sz="2000" dirty="0">
              <a:latin typeface="+mn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8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OUTPUT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800" dirty="0">
                <a:solidFill>
                  <a:srgbClr val="FF0000"/>
                </a:solidFill>
                <a:latin typeface="+mn-lt"/>
                <a:ea typeface="Calibri"/>
                <a:cs typeface="Times New Roman"/>
              </a:rPr>
              <a:t>Taxonomy Regulation  2020 -  establishing   a framework  to  facilitate  sustainable  finance </a:t>
            </a:r>
            <a:r>
              <a:rPr lang="en-US" sz="1800" dirty="0">
                <a:latin typeface="+mn-lt"/>
                <a:ea typeface="Calibri"/>
                <a:cs typeface="Times New Roman"/>
              </a:rPr>
              <a:t>or</a:t>
            </a:r>
            <a:endParaRPr lang="bg-BG" sz="1800" dirty="0">
              <a:latin typeface="+mn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800" dirty="0">
                <a:latin typeface="+mn-lt"/>
                <a:ea typeface="Calibri"/>
                <a:cs typeface="Times New Roman"/>
              </a:rPr>
              <a:t>!!! Establishes </a:t>
            </a:r>
            <a:r>
              <a:rPr lang="en-US" sz="1800" i="1" dirty="0">
                <a:latin typeface="+mn-lt"/>
                <a:ea typeface="Calibri"/>
                <a:cs typeface="Times New Roman"/>
              </a:rPr>
              <a:t>the  criteria  for determining  whether   an economic   activity    qualifies  as  environmentally sustainable and  for the investment to be considered environmentally sustainable”.</a:t>
            </a:r>
            <a:endParaRPr lang="bg-BG" sz="1800" dirty="0">
              <a:latin typeface="+mn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800" dirty="0">
                <a:latin typeface="+mn-lt"/>
                <a:ea typeface="Calibri"/>
                <a:cs typeface="Times New Roman"/>
              </a:rPr>
              <a:t>To avoid  green washing!!!   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800" dirty="0">
                <a:latin typeface="+mn-lt"/>
                <a:ea typeface="Calibri"/>
                <a:cs typeface="Times New Roman"/>
              </a:rPr>
              <a:t>Activity  + Investments to contribute to EU sustainability and transformation.</a:t>
            </a:r>
            <a:endParaRPr lang="bg-BG" sz="1800" dirty="0">
              <a:latin typeface="+mn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800" dirty="0">
                <a:latin typeface="+mn-lt"/>
                <a:ea typeface="Calibri"/>
                <a:cs typeface="Times New Roman"/>
              </a:rPr>
              <a:t>Article 8 of the Taxonomy Regulation - disclosure obligations for non-financial undertakings (listed companies) and asset managers that that  fall under NFRD.</a:t>
            </a:r>
            <a:endParaRPr lang="bg-BG" sz="1800" dirty="0">
              <a:latin typeface="+mn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800" dirty="0">
                <a:latin typeface="+mn-lt"/>
                <a:ea typeface="Calibri"/>
                <a:cs typeface="Times New Roman"/>
              </a:rPr>
              <a:t>Disclosure of the three KPIs: the proportion of turnover, capital expenditure  and operating expenditure related to environmentally sustainable activities.</a:t>
            </a:r>
            <a:endParaRPr lang="bg-BG" sz="1800" dirty="0">
              <a:latin typeface="+mn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Calibri"/>
                <a:ea typeface="Calibri"/>
                <a:cs typeface="Times New Roman"/>
              </a:rPr>
              <a:t> </a:t>
            </a:r>
            <a:endParaRPr lang="bg-BG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285944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  FINANCIAL  DISCLOSURE/REPORTING   :  DRIVERS ??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52286" y="1339337"/>
            <a:ext cx="8321484" cy="3036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000" dirty="0">
                <a:solidFill>
                  <a:srgbClr val="FF0000"/>
                </a:solidFill>
                <a:latin typeface="+mn-lt"/>
                <a:ea typeface="Calibri"/>
                <a:cs typeface="Times New Roman"/>
              </a:rPr>
              <a:t>Regarding  the  drivers  beyond   the  increase  of   requirements:</a:t>
            </a:r>
            <a:r>
              <a:rPr lang="en-US" sz="2000" dirty="0">
                <a:latin typeface="+mn-lt"/>
                <a:ea typeface="Calibri"/>
                <a:cs typeface="Times New Roman"/>
              </a:rPr>
              <a:t>   </a:t>
            </a:r>
            <a:endParaRPr lang="bg-BG" sz="2000" dirty="0">
              <a:latin typeface="+mn-lt"/>
              <a:ea typeface="Calibri"/>
              <a:cs typeface="Times New Roman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  <a:ea typeface="Calibri"/>
                <a:cs typeface="Times New Roman"/>
              </a:rPr>
              <a:t>Paris  Agreement  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  <a:ea typeface="Calibri"/>
                <a:cs typeface="Times New Roman"/>
              </a:rPr>
              <a:t>EU Action  Plan  Financing   Sustainable  Growth 2018 (EU   commitments as a result of the ratification of Climate Agreement) 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  <a:ea typeface="Calibri"/>
                <a:cs typeface="Times New Roman"/>
              </a:rPr>
              <a:t>Paris Agreement 2013</a:t>
            </a:r>
            <a:endParaRPr lang="bg-BG" sz="2000" dirty="0">
              <a:latin typeface="+mn-lt"/>
              <a:ea typeface="Calibri"/>
              <a:cs typeface="Times New Roman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  <a:ea typeface="Calibri"/>
                <a:cs typeface="Times New Roman"/>
              </a:rPr>
              <a:t>SDG 2030</a:t>
            </a:r>
            <a:endParaRPr lang="en-US" sz="2000" dirty="0">
              <a:latin typeface="+mn-lt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1ADC563-CAF4-4A3A-BA99-6F696B51377E}"/>
              </a:ext>
            </a:extLst>
          </p:cNvPr>
          <p:cNvGrpSpPr/>
          <p:nvPr/>
        </p:nvGrpSpPr>
        <p:grpSpPr>
          <a:xfrm>
            <a:off x="4255472" y="5297748"/>
            <a:ext cx="3034071" cy="1394517"/>
            <a:chOff x="4735392" y="4826286"/>
            <a:chExt cx="3034071" cy="1394517"/>
          </a:xfrm>
        </p:grpSpPr>
        <p:sp>
          <p:nvSpPr>
            <p:cNvPr id="6" name="Slide Number Placeholder 2">
              <a:extLst>
                <a:ext uri="{FF2B5EF4-FFF2-40B4-BE49-F238E27FC236}">
                  <a16:creationId xmlns:a16="http://schemas.microsoft.com/office/drawing/2014/main" id="{8F062D34-67CD-423E-B8A1-6984A2121E14}"/>
                </a:ext>
              </a:extLst>
            </p:cNvPr>
            <p:cNvSpPr txBox="1">
              <a:spLocks/>
            </p:cNvSpPr>
            <p:nvPr/>
          </p:nvSpPr>
          <p:spPr>
            <a:xfrm>
              <a:off x="4735392" y="4826286"/>
              <a:ext cx="3034071" cy="221805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9pPr>
            </a:lstStyle>
            <a:p>
              <a:r>
                <a:rPr lang="en-US" sz="1000" b="0" dirty="0">
                  <a:solidFill>
                    <a:schemeClr val="tx2">
                      <a:lumMod val="65000"/>
                      <a:lumOff val="35000"/>
                    </a:schemeClr>
                  </a:solidFill>
                  <a:latin typeface="+mj-lt"/>
                </a:rPr>
                <a:t>IN PARTNERSHIP WITH:</a:t>
              </a:r>
            </a:p>
          </p:txBody>
        </p:sp>
        <p:pic>
          <p:nvPicPr>
            <p:cNvPr id="7" name="Picture 6" descr="Graphical user interface, text, application, email&#10;&#10;Description automatically generated">
              <a:extLst>
                <a:ext uri="{FF2B5EF4-FFF2-40B4-BE49-F238E27FC236}">
                  <a16:creationId xmlns:a16="http://schemas.microsoft.com/office/drawing/2014/main" id="{085D3E73-8410-4E33-BA7D-8C6DCDA8552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821"/>
            <a:stretch/>
          </p:blipFill>
          <p:spPr>
            <a:xfrm>
              <a:off x="4757053" y="5094262"/>
              <a:ext cx="2061007" cy="11265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180451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NON-FINANCIAL DISCLOSURE/Reporting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10281" y="721899"/>
            <a:ext cx="877897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+mn-lt"/>
              </a:rPr>
              <a:t>Nonfinancial  information and the Green Deal (December 2019)</a:t>
            </a:r>
          </a:p>
          <a:p>
            <a:endParaRPr lang="bg-BG" sz="2000" dirty="0">
              <a:solidFill>
                <a:srgbClr val="FF0000"/>
              </a:solidFill>
              <a:latin typeface="+mn-lt"/>
            </a:endParaRPr>
          </a:p>
          <a:p>
            <a:r>
              <a:rPr lang="en-US" sz="2000" dirty="0">
                <a:latin typeface="+mn-lt"/>
              </a:rPr>
              <a:t>Green  Deal:  </a:t>
            </a:r>
          </a:p>
          <a:p>
            <a:endParaRPr lang="en-US" sz="20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Transforming  the EU economy with an eye to a sustainable  future focuses on: Zero  CO2 emissions - neutral Europe  by  2050 - ;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Circular  economy;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Clean, secure  and affordable  energy;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Preserving and restoring ecosystem  and biodiversity;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“from farm   to fork”;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Shift  to  smart  and sustainable  mobility;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Building  and renovating in an  energy  and resource sufficient  way</a:t>
            </a:r>
            <a:endParaRPr lang="bg-BG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46430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943" y="428239"/>
            <a:ext cx="8114114" cy="420269"/>
          </a:xfrm>
        </p:spPr>
        <p:txBody>
          <a:bodyPr>
            <a:normAutofit fontScale="90000"/>
          </a:bodyPr>
          <a:lstStyle/>
          <a:p>
            <a:r>
              <a:rPr lang="fr-FR" dirty="0"/>
              <a:t>Non-</a:t>
            </a:r>
            <a:r>
              <a:rPr lang="fr-FR" dirty="0" err="1"/>
              <a:t>financial</a:t>
            </a:r>
            <a:r>
              <a:rPr lang="fr-FR" dirty="0"/>
              <a:t> Disclosure:  EU  Perspective</a:t>
            </a:r>
            <a:br>
              <a:rPr lang="fr-FR" dirty="0"/>
            </a:br>
            <a:br>
              <a:rPr lang="fr-FR" dirty="0"/>
            </a:b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14943" y="894679"/>
            <a:ext cx="8451037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+mn-lt"/>
            </a:endParaRPr>
          </a:p>
          <a:p>
            <a:endParaRPr lang="en-US" sz="2000" dirty="0">
              <a:latin typeface="+mn-lt"/>
            </a:endParaRPr>
          </a:p>
          <a:p>
            <a:r>
              <a:rPr lang="en-US" sz="2000" dirty="0">
                <a:solidFill>
                  <a:srgbClr val="FF0000"/>
                </a:solidFill>
                <a:latin typeface="+mn-lt"/>
              </a:rPr>
              <a:t>Sustainable   corporate   governance   framework  and  new  input  requirements   </a:t>
            </a:r>
          </a:p>
          <a:p>
            <a:endParaRPr lang="en-US" sz="2000" dirty="0">
              <a:solidFill>
                <a:srgbClr val="FF0000"/>
              </a:solidFill>
              <a:latin typeface="+mn-lt"/>
            </a:endParaRPr>
          </a:p>
          <a:p>
            <a:endParaRPr lang="en-US" sz="2000" dirty="0">
              <a:latin typeface="+mn-lt"/>
            </a:endParaRPr>
          </a:p>
          <a:p>
            <a:r>
              <a:rPr lang="en-US" sz="2000" dirty="0">
                <a:latin typeface="+mn-lt"/>
              </a:rPr>
              <a:t>Proposals  !!!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dirty="0">
                <a:latin typeface="+mn-lt"/>
              </a:rPr>
              <a:t>Directors  Duties Directive  with  focus  on sustainability???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dirty="0">
                <a:latin typeface="+mn-lt"/>
              </a:rPr>
              <a:t>Due Diligence  Directive -  for companies with  more than 10000  employees to provide evidence for due diligence for  their  suppliers  in terms of  compliance with  UN  Guidelines for  Business and Human Rights Protection (2011)</a:t>
            </a:r>
          </a:p>
          <a:p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4DF3D19-E237-4A98-92D3-C0C8DE60CAB3}"/>
              </a:ext>
            </a:extLst>
          </p:cNvPr>
          <p:cNvGrpSpPr/>
          <p:nvPr/>
        </p:nvGrpSpPr>
        <p:grpSpPr>
          <a:xfrm>
            <a:off x="4572000" y="5372075"/>
            <a:ext cx="3034071" cy="1394517"/>
            <a:chOff x="4735392" y="4826286"/>
            <a:chExt cx="3034071" cy="1394517"/>
          </a:xfrm>
        </p:grpSpPr>
        <p:sp>
          <p:nvSpPr>
            <p:cNvPr id="7" name="Slide Number Placeholder 2">
              <a:extLst>
                <a:ext uri="{FF2B5EF4-FFF2-40B4-BE49-F238E27FC236}">
                  <a16:creationId xmlns:a16="http://schemas.microsoft.com/office/drawing/2014/main" id="{10FE347C-4058-48D1-909F-2F35B55A350D}"/>
                </a:ext>
              </a:extLst>
            </p:cNvPr>
            <p:cNvSpPr txBox="1">
              <a:spLocks/>
            </p:cNvSpPr>
            <p:nvPr/>
          </p:nvSpPr>
          <p:spPr>
            <a:xfrm>
              <a:off x="4735392" y="4826286"/>
              <a:ext cx="3034071" cy="221805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9pPr>
            </a:lstStyle>
            <a:p>
              <a:r>
                <a:rPr lang="en-US" sz="1000" b="0" dirty="0">
                  <a:solidFill>
                    <a:schemeClr val="tx2">
                      <a:lumMod val="65000"/>
                      <a:lumOff val="35000"/>
                    </a:schemeClr>
                  </a:solidFill>
                  <a:latin typeface="+mj-lt"/>
                </a:rPr>
                <a:t>IN PARTNERSHIP WITH:</a:t>
              </a:r>
            </a:p>
          </p:txBody>
        </p:sp>
        <p:pic>
          <p:nvPicPr>
            <p:cNvPr id="8" name="Picture 7" descr="Graphical user interface, text, application, email&#10;&#10;Description automatically generated">
              <a:extLst>
                <a:ext uri="{FF2B5EF4-FFF2-40B4-BE49-F238E27FC236}">
                  <a16:creationId xmlns:a16="http://schemas.microsoft.com/office/drawing/2014/main" id="{7BCA937A-C00B-4F61-8F5B-2560DE16AD5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821"/>
            <a:stretch/>
          </p:blipFill>
          <p:spPr>
            <a:xfrm>
              <a:off x="4757053" y="5094262"/>
              <a:ext cx="2061007" cy="11265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4802482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OJECT_VERSION" val="9.3"/>
  <p:tag name="ISPRING_PROJECT_FOLDER_UPDATED" val="1"/>
  <p:tag name="ISPRING_PRESENTATION_TITLE" val="NEW_Training_eco-banking_financing_of_WIND_June-Aug_2019"/>
  <p:tag name="ISPRING_FIRST_PUBLISH" val="1"/>
  <p:tag name="FLASHSPRING_ZOOM_TAG" val="100"/>
  <p:tag name="ISPRING_PRESENTATION_INFO_2" val="&lt;?xml version=&quot;1.0&quot; encoding=&quot;UTF-8&quot; standalone=&quot;no&quot; ?&gt;&#10;&lt;presentation2&gt;&#10;&#10;  &lt;slides&gt;&#10;    &lt;slide id=&quot;{9C7707BA-CB0F-4737-BA04-9A018FC6DCE0}&quot; pptId=&quot;1320&quot;/&gt;&#10;    &lt;slide id=&quot;{DAA61E39-704E-4501-8C25-3279983B03BB}&quot; pptId=&quot;1854&quot;/&gt;&#10;    &lt;slide id=&quot;{95815E33-6E83-44A8-BEA7-A467CDD55547}&quot; pptId=&quot;1855&quot;/&gt;&#10;    &lt;slide id=&quot;{170E8B96-11FD-4734-A7B4-C6B3E7DE1D59}&quot; pptId=&quot;1989&quot;/&gt;&#10;    &lt;slide id=&quot;{D0593BC8-264E-4B18-B0D8-CF6F08EC9CAB}&quot; pptId=&quot;1857&quot;/&gt;&#10;    &lt;slide id=&quot;{0C93BDCC-D6B2-40DE-8E52-614E8D5F306B}&quot; pptId=&quot;1858&quot;/&gt;&#10;    &lt;slide id=&quot;{1621C1CC-C9FB-43C2-9327-C946608520AA}&quot; pptId=&quot;1859&quot;/&gt;&#10;    &lt;slide id=&quot;{805F09E9-936B-4541-8BB1-C11D1C0D8421}&quot; pptId=&quot;1861&quot;/&gt;&#10;    &lt;slide id=&quot;{4570B2A9-FE0C-4BAB-95B9-477D8C47C407}&quot; pptId=&quot;1998&quot;/&gt;&#10;    &lt;slide id=&quot;{BB38102B-AFFF-4A07-BF23-32B15DE443ED}&quot; pptId=&quot;1999&quot;/&gt;&#10;    &lt;slide id=&quot;{DF099666-C3C2-4593-913F-C5FE26B83F13}&quot; pptId=&quot;1860&quot;/&gt;&#10;    &lt;slide id=&quot;{85B7C48C-56AC-4C7B-977B-FFCCC2CC4152}&quot; pptId=&quot;1862&quot;/&gt;&#10;    &lt;slide id=&quot;{C6AA3006-1934-4F17-B8F1-2E7289452628}&quot; pptId=&quot;1863&quot;/&gt;&#10;    &lt;slide id=&quot;{1083F4A1-BA51-4AA2-8CBD-02109D868ED1}&quot; pptId=&quot;1864&quot;/&gt;&#10;    &lt;slide id=&quot;{161483D3-8B19-4CD5-AAD1-9843A471B250}&quot; pptId=&quot;1967&quot;/&gt;&#10;    &lt;slide id=&quot;{1B034271-FCBA-46D4-8F4B-7BB1CD334249}&quot; pptId=&quot;1961&quot;/&gt;&#10;    &lt;slide id=&quot;{78E32EC3-D0B9-4FE2-9849-F8A47C401C7C}&quot; pptId=&quot;1866&quot;/&gt;&#10;    &lt;slide id=&quot;{F9A9A620-22A0-4BDE-AC6F-5C44FA90F612}&quot; pptId=&quot;1923&quot;/&gt;&#10;    &lt;slide id=&quot;{55FEF568-357D-4DAE-BB80-AA558A07ECFF}&quot; pptId=&quot;1972&quot;/&gt;&#10;    &lt;slide id=&quot;{7BB9A948-8DF1-43B7-9BC0-326002036273}&quot; pptId=&quot;1973&quot;/&gt;&#10;    &lt;slide id=&quot;{31E16EEC-DD69-499F-88ED-38061312A82B}&quot; pptId=&quot;1974&quot;/&gt;&#10;    &lt;slide id=&quot;{D611B4A7-BF49-4FE9-A73D-34F70CDD5869}&quot; pptId=&quot;1994&quot;/&gt;&#10;    &lt;slide id=&quot;{E7C75C38-ED5E-4CF1-B791-3D48C6FAB85D}&quot; pptId=&quot;1976&quot;/&gt;&#10;    &lt;slide id=&quot;{4571F1B7-6F52-46BB-B92F-98EA65C184A0}&quot; pptId=&quot;1969&quot;/&gt;&#10;    &lt;slide id=&quot;{813D67AE-A03E-4C0D-BC4F-21587CCE6040}&quot; pptId=&quot;1945&quot;/&gt;&#10;    &lt;slide id=&quot;{ED78AA74-C5C9-418F-AC9E-BB46070D97A1}&quot; pptId=&quot;1870&quot;/&gt;&#10;    &lt;slide id=&quot;{17FFB49D-C63F-4CF4-A707-8BBFD6F24CC7}&quot; pptId=&quot;1899&quot;/&gt;&#10;    &lt;slide id=&quot;{AEF877D8-E08D-48D6-A67E-8863F9909C20}&quot; pptId=&quot;1924&quot;/&gt;&#10;    &lt;slide id=&quot;{777BF961-C677-43A3-8FE0-D6ED18175EB5}&quot; pptId=&quot;1908&quot;/&gt;&#10;    &lt;slide id=&quot;{4A13624F-5378-4EA2-A3DC-72A77DEBD7CF}&quot; pptId=&quot;1927&quot;/&gt;&#10;    &lt;slide id=&quot;{8B4097FA-0EEE-4FF1-A27E-038932C6D40D}&quot; pptId=&quot;1925&quot;/&gt;&#10;    &lt;slide id=&quot;{1958BFF6-DDC4-49BA-A5B1-465800AC4A03}&quot; pptId=&quot;1926&quot;/&gt;&#10;    &lt;slide id=&quot;{7F752155-CE75-4F49-9744-1695968BB133}&quot; pptId=&quot;1824&quot;/&gt;&#10;    &lt;slide id=&quot;{00F85C31-8732-4868-8194-1AED96A3DE78}&quot; pptId=&quot;1826&quot;/&gt;&#10;    &lt;slide id=&quot;{9AD6A021-862D-418D-9909-8C97A356CE7E}&quot; pptId=&quot;1825&quot;/&gt;&#10;    &lt;slide id=&quot;{4E0D87B7-8DE2-46A6-8346-EE7219F6180D}&quot; pptId=&quot;1993&quot;/&gt;&#10;    &lt;slide id=&quot;{7D42F15F-E53A-44B0-BEBD-B5AB1FEE9576}&quot; pptId=&quot;1872&quot;/&gt;&#10;    &lt;slide id=&quot;{0DBA58A3-6911-4097-894C-F07291CE9EB9}&quot; pptId=&quot;1977&quot;/&gt;&#10;    &lt;slide id=&quot;{4F166FDF-4DE5-4C1C-AA11-67F5A2B239F8}&quot; pptId=&quot;1997&quot;/&gt;&#10;    &lt;slide id=&quot;{1169DA4D-E814-483C-89A0-B6C7680A666E}&quot; pptId=&quot;1988&quot;/&gt;&#10;    &lt;slide id=&quot;{E332ED49-CB14-4E25-91BE-F0417289EB96}&quot; pptId=&quot;1971&quot;/&gt;&#10;    &lt;slide id=&quot;{D785CCB2-E5A2-4509-BDAC-F4FCEB255E84}&quot; pptId=&quot;1875&quot;/&gt;&#10;    &lt;slide id=&quot;{08B90C83-A17A-4873-8AB9-E7B2A309E934}&quot; pptId=&quot;1877&quot;/&gt;&#10;    &lt;slide id=&quot;{5F54123E-155D-431D-88C9-39DB57302A5F}&quot; pptId=&quot;1878&quot;/&gt;&#10;    &lt;slide id=&quot;{6B8C7844-8643-4198-B926-468C06A2613A}&quot; pptId=&quot;1948&quot;/&gt;&#10;    &lt;slide id=&quot;{532459A6-8949-41A8-B126-B11B93320C99}&quot; pptId=&quot;1879&quot;/&gt;&#10;    &lt;slide id=&quot;{D0FBD26A-4EA3-4C87-B40F-5C221A4588A0}&quot; pptId=&quot;1978&quot;/&gt;&#10;    &lt;slide id=&quot;{465C14BA-735D-4E58-82AE-BCFAAB967225}&quot; pptId=&quot;1880&quot;/&gt;&#10;    &lt;slide id=&quot;{5A629113-3431-4A7B-AE0D-3D74707A0C9A}&quot; pptId=&quot;1962&quot;/&gt;&#10;    &lt;slide id=&quot;{F54C3F19-F3C6-464B-858C-984A32DFD17D}&quot; pptId=&quot;1964&quot;/&gt;&#10;    &lt;slide id=&quot;{FC7E7D05-A1F9-4E3D-8F9B-5A3FCD186316}&quot; pptId=&quot;1963&quot;/&gt;&#10;    &lt;slide id=&quot;{42D131A6-7757-41EB-B62D-33F9E1E5DC38}&quot; pptId=&quot;1881&quot;/&gt;&#10;    &lt;slide id=&quot;{8C3732F5-A4CB-4557-82B8-A2BA7FC67818}&quot; pptId=&quot;1882&quot;/&gt;&#10;    &lt;slide id=&quot;{DE5BEDC0-AD9B-489D-BAAF-72DE6E56408C}&quot; pptId=&quot;1883&quot;/&gt;&#10;    &lt;slide id=&quot;{DF3FBECD-DDC8-474D-AFF9-DE9EBEA9991A}&quot; pptId=&quot;1922&quot;/&gt;&#10;    &lt;slide id=&quot;{04FAE506-FF99-4F02-B72E-EFD91EC95F3A}&quot; pptId=&quot;1959&quot;/&gt;&#10;    &lt;slide id=&quot;{CB8A02F3-F538-4EB9-A568-8B7E62EBAEB0}&quot; pptId=&quot;1953&quot;/&gt;&#10;    &lt;slide id=&quot;{69267EB0-FF79-4358-9FD3-9B3A49CE5C49}&quot; pptId=&quot;1884&quot;/&gt;&#10;    &lt;slide id=&quot;{436EEAD8-F81B-4BCA-B84B-722429857A83}&quot; pptId=&quot;1885&quot;/&gt;&#10;    &lt;slide id=&quot;{CEFED794-B571-4BB0-8069-5008BFDA0C3E}&quot; pptId=&quot;1886&quot;/&gt;&#10;    &lt;slide id=&quot;{E8AB5662-0FA3-4075-8806-4F6EE3F01B6D}&quot; pptId=&quot;1887&quot;/&gt;&#10;    &lt;slide id=&quot;{83CB6BFE-B35A-48E5-AFCD-8AE837103E55}&quot; pptId=&quot;1706&quot;/&gt;&#10;    &lt;slide id=&quot;{0282FE68-2671-4C2E-9FC7-73D8D966166F}&quot; pptId=&quot;1708&quot;/&gt;&#10;    &lt;slide id=&quot;{AF57B8AA-FADD-4CD0-A86B-5917A447DAE3}&quot; pptId=&quot;1930&quot;/&gt;&#10;    &lt;slide id=&quot;{05641454-523E-4736-AB93-15FE2BDCFF3E}&quot; pptId=&quot;1709&quot;/&gt;&#10;    &lt;slide id=&quot;{2B09DFFB-B04F-4C6A-B4A9-725B0189E007}&quot; pptId=&quot;1931&quot;/&gt;&#10;    &lt;slide id=&quot;{0A3BDC7C-7C33-44C0-A7F3-F8AA15DC605A}&quot; pptId=&quot;1992&quot;/&gt;&#10;    &lt;slide id=&quot;{3B0CF56F-6FEC-4390-98DF-CC34E285F9F8}&quot; pptId=&quot;1932&quot;/&gt;&#10;    &lt;slide id=&quot;{FCEF3C5E-76CA-4700-AD90-BA98A4B265DC}&quot; pptId=&quot;1947&quot;/&gt;&#10;    &lt;slide id=&quot;{F352779D-A507-4900-829F-BF1A7AAC3C3E}&quot; pptId=&quot;1934&quot;/&gt;&#10;    &lt;slide id=&quot;{38C79BA5-D8DD-4027-86AE-2ABA2257846B}&quot; pptId=&quot;1935&quot;/&gt;&#10;    &lt;slide id=&quot;{0E2228AD-B018-493D-89D5-7378F9118835}&quot; pptId=&quot;1936&quot;/&gt;&#10;    &lt;slide id=&quot;{1A817685-345F-43B5-802A-BD5CA6DF07AB}&quot; pptId=&quot;1975&quot;/&gt;&#10;    &lt;slide id=&quot;{E580721D-6E51-4308-BBA3-50833C2C4980}&quot; pptId=&quot;1937&quot;/&gt;&#10;    &lt;slide id=&quot;{E334AC3A-3699-4F5E-B261-A915FF9CB0FA}&quot; pptId=&quot;1939&quot;/&gt;&#10;    &lt;slide id=&quot;{D617A107-94C4-4262-84D1-8F1A396F9ADC}&quot; pptId=&quot;1940&quot;/&gt;&#10;    &lt;slide id=&quot;{53CDE134-2686-4FD1-A354-D54CD29CDE86}&quot; pptId=&quot;1965&quot;/&gt;&#10;    &lt;slide id=&quot;{110C3E4B-4D29-459D-958A-1514D33EA221}&quot; pptId=&quot;1941&quot;/&gt;&#10;    &lt;slide id=&quot;{A1364238-8721-4335-B31C-D6ABF2CC739B}&quot; pptId=&quot;1888&quot;/&gt;&#10;    &lt;slide id=&quot;{0B9DF025-4B16-45AE-AAA7-6400A8C936EA}&quot; pptId=&quot;1960&quot;/&gt;&#10;    &lt;slide id=&quot;{49299B14-3A7B-4415-9FAB-17AA71036426}&quot; pptId=&quot;1890&quot;/&gt;&#10;    &lt;slide id=&quot;{9C3F4632-18AC-43BC-8FF1-C06BEAE0A833}&quot; pptId=&quot;1891&quot;/&gt;&#10;    &lt;slide id=&quot;{425B2DB5-4428-490D-8047-FB55BBA59537}&quot; pptId=&quot;1892&quot;/&gt;&#10;    &lt;slide id=&quot;{3F0B6167-2B83-4EB3-AF28-C9CA55CB1D9A}&quot; pptId=&quot;1893&quot;/&gt;&#10;    &lt;slide id=&quot;{1E8847E1-A447-481A-BAC1-D69BE35FFC12}&quot; pptId=&quot;1894&quot;/&gt;&#10;    &lt;slide id=&quot;{A45AE601-36C4-4C86-AE8B-0A8C5D83ED22}&quot; pptId=&quot;1895&quot;/&gt;&#10;    &lt;slide id=&quot;{4063E501-C5D1-4F12-84B5-89B2E1D75C39}&quot; pptId=&quot;1896&quot;/&gt;&#10;    &lt;slide id=&quot;{BB9E384F-2ECC-4FBE-BFA8-0AE8565E9AEF}&quot; pptId=&quot;1897&quot;/&gt;&#10;    &lt;slide id=&quot;{B753B481-5D50-464C-B3A6-7594F8E58DA5}&quot; pptId=&quot;1898&quot;/&gt;&#10;    &lt;slide id=&quot;{2C6202C4-30C9-4A95-B9F6-6C2D79BEC18E}&quot; pptId=&quot;1736&quot;/&gt;&#10;    &lt;slide id=&quot;{652E830F-735E-4BF2-835C-6D4F69435916}&quot; pptId=&quot;1765&quot;/&gt;&#10;    &lt;slide id=&quot;{7D086C09-FED0-404E-94C9-27B010F4AB84}&quot; pptId=&quot;1743&quot;/&gt;&#10;    &lt;slide id=&quot;{E759CDC4-0D72-4978-AB5F-C19ED6112C64}&quot; pptId=&quot;1808&quot;/&gt;&#10;    &lt;slide id=&quot;{87C588C8-E0CB-4777-A9EE-62C618260432}&quot; pptId=&quot;1979&quot;/&gt;&#10;    &lt;slide id=&quot;{AB78C9EF-25C8-4B05-B186-8E2F750544DD}&quot; pptId=&quot;1828&quot;/&gt;&#10;    &lt;slide id=&quot;{DA283FB2-4FCE-4464-B759-27C813512EDA}&quot; pptId=&quot;1738&quot;/&gt;&#10;    &lt;slide id=&quot;{D1297598-D85F-47D4-8F38-AED15F52750B}&quot; pptId=&quot;1980&quot;/&gt;&#10;    &lt;slide id=&quot;{ABBBC548-C5AD-4006-AD25-FF366F7C935E}&quot; pptId=&quot;1833&quot;/&gt;&#10;    &lt;slide id=&quot;{F0E43CA4-0B7F-42E3-B2F2-B17CF6ABF305}&quot; pptId=&quot;1838&quot;/&gt;&#10;    &lt;slide id=&quot;{A9E306CE-6333-4876-8B3D-F0A6ACFC771E}&quot; pptId=&quot;1981&quot;/&gt;&#10;    &lt;slide id=&quot;{B4E60FEC-6C79-44F7-914B-74A57ADD0A1D}&quot; pptId=&quot;1950&quot;/&gt;&#10;    &lt;slide id=&quot;{16043D20-F1C1-4AF1-9B77-237F6371D7C2}&quot; pptId=&quot;1840&quot;/&gt;&#10;    &lt;slide id=&quot;{E8539489-DFDF-42F1-8D07-F85A028D530C}&quot; pptId=&quot;1847&quot;/&gt;&#10;    &lt;slide id=&quot;{69E08443-2C4A-42AC-A811-C86044F8867A}&quot; pptId=&quot;1982&quot;/&gt;&#10;    &lt;slide id=&quot;{CE5591B0-C5AD-4077-8F91-697C1131FCBB}&quot; pptId=&quot;1983&quot;/&gt;&#10;    &lt;slide id=&quot;{FA087352-004F-4FB8-9BDD-38FA9945C732}&quot; pptId=&quot;1951&quot;/&gt;&#10;    &lt;slide id=&quot;{277BAD8F-0929-4029-9C12-47C854B98816}&quot; pptId=&quot;1910&quot;/&gt;&#10;    &lt;slide id=&quot;{4D8455B9-4B33-49FB-8D47-3888538B58DC}&quot; pptId=&quot;1911&quot;/&gt;&#10;    &lt;slide id=&quot;{A439DFE7-1B37-4D9A-B958-F4D0AAE9A2D2}&quot; pptId=&quot;1912&quot;/&gt;&#10;    &lt;slide id=&quot;{50C7278B-78D8-438C-813F-6F40BFFD5483}&quot; pptId=&quot;1913&quot;/&gt;&#10;    &lt;slide id=&quot;{A09E70B1-E496-4A6F-83C5-597E520A0E7D}&quot; pptId=&quot;1914&quot;/&gt;&#10;    &lt;slide id=&quot;{F9EE9F01-F24D-46F8-BA45-4832752E081B}&quot; pptId=&quot;1984&quot;/&gt;&#10;    &lt;slide id=&quot;{12C8487F-9AEE-4B5C-9C81-DDCF495F4945}&quot; pptId=&quot;1916&quot;/&gt;&#10;    &lt;slide id=&quot;{93822074-D2C2-476D-ACF1-AE714D176BF8}&quot; pptId=&quot;1917&quot;/&gt;&#10;    &lt;slide id=&quot;{1BA4AABA-E616-44AE-A899-9AE32AA8DC9C}&quot; pptId=&quot;1918&quot;/&gt;&#10;    &lt;slide id=&quot;{B737568E-2C44-48DA-AB46-C703778B4FC5}&quot; pptId=&quot;1919&quot;/&gt;&#10;    &lt;slide id=&quot;{F28CCB71-7256-4D96-B608-4DAC92A9BB26}&quot; pptId=&quot;1851&quot;/&gt;&#10;    &lt;slide id=&quot;{C4CA4695-DDD8-41DD-AC6E-0177D38F44BF}&quot; pptId=&quot;1985&quot;/&gt;&#10;    &lt;slide id=&quot;{9940E5C7-B5B8-4E59-A18B-E811089CD8AF}&quot; pptId=&quot;1846&quot;/&gt;&#10;    &lt;slide id=&quot;{50D1EED5-6F8B-4E58-94AB-17555A65CFDE}&quot; pptId=&quot;1852&quot;/&gt;&#10;    &lt;slide id=&quot;{7F3A0D8A-1807-42A1-981E-18596D0245F8}&quot; pptId=&quot;1850&quot;/&gt;&#10;    &lt;slide id=&quot;{4C72BA76-9126-4386-A21F-3DDC34A09EE9}&quot; pptId=&quot;1986&quot;/&gt;&#10;    &lt;slide id=&quot;{DE60BA81-C448-43DF-9EF3-5C65AD58BEC0}&quot; pptId=&quot;1987&quot;/&gt;&#10;    &lt;slide id=&quot;{95AFE411-C72E-440E-B50B-55462A52A5D3}&quot; pptId=&quot;1921&quot;/&gt;&#10;    &lt;slide id=&quot;{C0619446-6776-4AE0-BAE8-099275856EF3}&quot; pptId=&quot;1949&quot;/&gt;&#10;  &lt;/slides&gt;&#10;&#10;  &lt;narration&gt;&#10;    &lt;audioTracks/&gt;&#10;    &lt;videoTracks/&gt;&#10;  &lt;/narration&gt;&#10;&#10;&lt;/presentation2&gt;&#10;"/>
  <p:tag name="ISPRING_PRESENTATION_COURSE_TITLE" val="NEW_Training_eco-banking_financing_of_WIND_June-Aug_2019"/>
  <p:tag name="ISPRING_PLAYERS_CUSTOMIZATION_2" val="UEsDBBQAAgAIABFEbE42YVgCRwMAAOEJAAAUAAAAdW5pdmVyc2FsL3BsYXllci54bWytVl1P2zAUfS4S/yHyO3FLxwYoATEktIcxIXVse6vc5DbxmtiZ7RC6X78b5zukbEir1Cq5vuf4fhxf17t+ThPnCZTmUvhk4c6JAyKQIReRTx6/3p2ck+ur4yMvS9gelMNDn+SClwCWECcEHSieGQQ/MBP7pGdwkZk4meJScbP3yXKO3O1Oyzk5Ppqhi9A+iY3JLiktisLlGhEi0jLJSxLtBjKlmQINwoCiVRjEabCX5u9o/KZSULPPQPeQmXn7xjVJy/Gs+YCkWLpSRfR0Pl/QH/efV0EMKTvhQhsmAiAOVnJmS7lhwe5ehnkCurTNvCrIFRhTBmFtM89c8sW5cLQKfFI5rFPQmkWg3UREhLZ+DWdDUGEa65qJcC3YE49Ymdta1162RR2JjqUyQW5q9A72G8lUuG7tPX+PTkTsbROm45pPD3Kx/DteJ2P91uX7ZCw2o3yTcB3jUh/SWaeToMNdvdTW2Mr2sZHtXclEHAW/cq4gtK/f2hMwX5Bqw1bmNk5XFwEu4NMdC4xU+1uEoXRr2bitUtxKKa4FtRxuu/uqoyBNtltgJlfQlGrmPfEQ5BemlO3XlVE5eHRkrLF0CPZolXLdpK4hXmzS5OwfelP6jVrzU7/WGQv4H435hERtTbgI4fmOo4+BFGtqAItd2lyTJW65ZxeTzjdp7zANTN1JwKZgIo5hKgI8+yEzjHZ2eggKiml0CXI1wvYWDoJjHsUJfs0kw3j1IE3K1G6SobdwEJzIYDcBbc0HgRslC8xQ51mGA+Bl8V6utx2h45aMdNmK0aMT49ALcm1kyn9bpQ/mpLm0kn7l9B4fOYc+Degm4y3kw/w1xGgSDOJq5sL2NQKcC08citWA56S2uhkO8YlZXz6NBnxpeihnTDOdS8M6qyzjOQ4mzyqv5hzn2cgnhC3LE3PbT2h4eVjoKOHpe2OK6zueVVms+G9wCh6Wfw0WSyy1E0Opd5+8P1/2GFCLOBkH21vToR23UjR1cF1q36pf247mhqq1UsnskKS8uhcVppoHH1GOkZK5CEcCsA2r6XWC8/hGAXMS2GJGi1M8HjLzyTt8qHO+OLvoUv6wuGiwNq6HauMqljdcR3XAnfxofZDaRLx6ruHjH1BLAwQUAAIACADQgf9OD+BnoO4GAAAqGgAAHQAAAHVuaXZlcnNhbC9jb21tb25fbWVzc2FnZXMubG5nxVlta9tWFP5e6H8QhsIG69ugZYykRbZvElFZciW5aTeGCGsogTQZzTa6b06yph2ENZQs6bKlXdoxBtsHx7EXx7Gdv3D1F/ZL9pwjyYqcpJKydvtgsK51n/Nyn/Pcc6+Hrj+8P618Pflgbmp2Zjh3+cKlnDI58/ns3amZe8O5ijNy/qOcMvflxMzdienZmcnh3MxsTrl+7eyZoemJmXtfTdybxPezZxRl6P7k3Bwe567RU/SsTN0dzpXzbl4t3HAd01XLZTdfcRzTcHU1L/TcNbkpa3IXn8bQxWDSCRgFs1RWjTuubo6abl4bxdyfZE/uyJ63IFvyQJFtPHbkAcC6GGi99+HVqw8vX7n6fiZku6TqeiK2wuBXLqXANhzL1F0YELpriNsOsFflCvCXss01K46uGQLTtzB5Rf4ImD+yQZQtcYtTviLX8VlNnF2xLGE4rq1rReFqtmuYDmdLF44ociD73lNFHnhVpKeBT13+JZtIUZeGu/jak9veI28NP3ZlL3xzh6bhnUXKruLNy33kdU82FMJArvF+11vynib5VzRLqma4lrAdSys4mmnApxVZB2zPqyrMq236Cpu0bPW4Aw1ZYwd4sIm34TkGajC95n1P/tcUfF+mpfcW2TlwgF5au5Ds2rihm2qRKV8Stq2OioGEIe4OEQzfa8f4wDTz5hXktAXTSKWChM3Tj5RLGsb3poIIm4A6oCRigH5q+nAtDPWCBWlhcMr+4gEqWylPT3zjRweQmvdEmTLt5IAsdVwzRlHFpm67wiiGI4hqHS7V4UXVe8JOwW9Yh6+LZCCgQ0YDlmoLi+uwxkG3ZPsUCK5fzC+8x+zPQuAeKDIvm9nwxrTRMR0fh936GW5VoQoIOhtMWRBJf+Wl6QSxpQBBGQoLZWzb46ZFpfeMMi4bYOqCt6yQMjGz9+mhEbCMgPFSwHai8HFMX0+yrRkFE0JQcA7b3wRGHbOrjLQX8yAZEMGoXLCBtiBBqBjX8fVx86hw7B6l2BpbphBrkAxiSJ1KkzLqLX8Qhd9Q+MeOgiS0o+E9nwlc5AQFXIQRiVFiRehqxSiMuXkn2syoEA6CKm2RGykxIGJxndjqS4Nf5HEdCIUsXuCtWIEnuh8Yc/Pmbeg6Z30pyxzzBhWW3Mgy546wMekVNDpxmqHe0kZVpgg2nlDihU99rFvHj9yXwAGmB7oerSU9LGCVwU3ULCk+b0a0NfD7bW8xmz+2uFlBSWqqzosVmQn8YnE9wasERxIXDrt4QRRJUW5WtE/cEVXTRXGggp751G6GG94e6L3Pxmmz8BYC3vcT5K0p54Jd3iiK2+dQEsH8eJ6P2b4JiWtuEXGg/mJpzxhLrL8YCGk1JmreI+o4SNI41Y2gMduLdRPdVDpyQkoQbywlF04RC+nluwmERAbLsYYwDjVWe2+MaHCRM0RkF4ShWpqZxLZd5suOz7UBF4+mnlzCIInYzltgZDMNI08T9GlpmZmLWRJy2kAyczIbEd99ULbfCwn0/lBfcf7+xNR0+mljZCyv0Ya3xXHWfV1Oj6AZIyanrAcJpzga1F0mt6cRgmGGIEvg57d8QukE3Vh4OvCPGwfkIOe6BiPUsNMDddbU6iefkCKb9hhW2497lYunxptQl1eumR7nFvJn+jUfdiONwUzIWnq8cZG3NcfveWokYElTWVyTusYErT+2O/yOZr/F/vDQsTTWBDmaowvunbb5OBk7Mdd4hXfStuawUSmJMJ1+e3JUm4nnWJlAMuth7QZHyNaRTuWEcwIyyr1KlDv8uuzfk0CWufXGqf36v3E6yM3L2I1C6w3H9CRjfe079UHjsH79B8cKW6gWjgQF1SgIv7ts83a2mFapAgCIDCVad+z+8WSLhBowB1yq5N1yf9/uhl0PpSGlCf9WqShGVJgJc/oSXHsCb9spQQad/EX+gHPUaxz8/+STwiv5XAHoC/k7Bjfka+XjTMB0tsK2J/oGPuVTWoerAS34Z5nRKM4I7BUy1j6+20qEdtR83DcQ8kUQ9IZ8nmZ6cCt4aInDu8Hk6RqKMH53tjnQgj4m5g1uOmt02qfS3OUf9hUWLb5yi6b3SC5OUBHO0zq/MKA7yS5DHgLaqY6jFsZKUBCbWdNkB6tYgFYWmJC9BbNi2aIvQP61dD1IRZMuJX3wWhbwkmrdwB7HNz/Bbk99aRXl0QmyctxdWRYTzB92uMc5ZlJnAYjuldcDDV/IMv3YvijWtiSiITuOVnbVYpGv4IGxQQcIBNIN7ziDGy1i3TYL9L5/6UGD+4dv6omBA3f1ae0XxlQDW/T/4oIlRP+unq6No3vVHWbLLm0Cf1d/SwLi7izc5LAD+M+RujRJp/oXSXG0/tMc/6szdPHQnzz/AFBLAwQUAAIACADQgf9OFR5gG6MAAAB/AQAALgAAAHVuaXZlcnNhbC9wbGF5YmFja19hbmRfbmF2aWdhdGlvbl9zZXR0aW5ncy54bWx1kEEKgzAQRfeewhsIXYdA16VFqBcYcZRAkgmZUfD2TURtadNl3vs/w4xiFDF+Yl3VtYJZ6CkQRUucUTXvd7YMC169cSCGfMKCvOdKJjcsUWgjMnrZlB7Bcsr/8GN4a2E9P+IjXjDlQmcc6kupsJlc8rCYaWPdGlCPEdOAL5hz6KG3eMO1J4jD4wzsG//VuZs2mx3eaUAdIrkgqvlAVbrXcfQXUEsDBBQAAgAIANCB/07qujjIqgYAAJEiAAAnAAAAdW5pdmVyc2FsL2ZsYXNoX3B1Ymxpc2hpbmdfc2V0dGluZ3MueG1s7VpbTxtHFH7nV4y2yluDIUAuyHZEYFGsGpvamzZRVaHFO+Bt1rvW7jiEPnFRCJWigqKUpElLmqaq+tAHh0sgDjZ/YfYv5Jf0zKy99uIL4wRQ2vTBCTt7zjffnDmXOWOHr97NGegOth3dMiNSf2+fhLCZsTTdnI1IN5Tx85cl5BDV1FTDMnFEMi0JXY32hPOFaUN3smlMCIg6CGBMZzhPIlKWkPxwKDQ3N9erO3mbvbWMAgF8pzdj5UJ5GzvYJNgO5Q11Hv4j83nsSFUEAQD45Cyzqhbt6UEo7CFNWFrBwEjXgLmps0WpxrihOlkp5IlNq5nbs7ZVMLVRy7BsZM9OR6TPRuWx/rGBmowHNabnsMls4kRhkA2TYVXTdMZCNdL69xhlsT6bBbr9fYMSmtM1ko1IA30XGA7Ih5pxOLq3eJXhjFpgBZNUJ8hhomoqUb1Hb0Ybz2AbtgM7UWIXMIAGxhokCb5L/AFvSJs31ZyeUeANYraKSGPKVEoel1NyYlSeupGKe1SFNZSYEpeFdNLx2Jg8lUgqcnrqujIR71pJkW8qXSh1y0wYfjIlp+WEIqemrsWSXWqIk6rryBMjsXiXOl/L19IxpduZEiMT3apMXk8mxHSu35qUU/FY4ospJZmMK7HJuhb34QZvDYeCjh+GALEKdqN7k2whN22qugHJ5oiPO5hAujJUexYr1rgO0TijGg6W0Hd5PPtlQTV0Ms8iFLLabYzzI04eZ0iKRV9EYhEl1eE8QCAGIenH9tAVP7QvXQ4sPeTNXl9WS5ZhP9lNZi1inTH7/r4hn/6Vwc702xAN39E1bCVU2+Ypq3kBx1K4UM+O/QMXL3Zm0Wa2sEqImslCKiW1TNg4UpPSGX81Q/Q7kKfxEa4zBcNIF/J5yyb1ZNo46JNoAxOescyA/7FnNG0Zmr9vODeNtYSaww0FKH1bN8dBsl9CMxApBuxoMo9NlFZNKHo6gV3O+ABOYdohOuHFbrwqPWLrqoEAD6oyRhPppl3PZFXbCYSGvz+s0GSi39DHtEgP6K67REt0/1vP7t679jq/011achfdJUTLtIjcRfoWUN7QHXdDCIFPugWTLrirdB+m3kfuAvyx6C7DcBFAy+6aENAfMHMF+BcZGwYopPULyC/AekXln1Xx92lJSH7Tvc9Xs1RdHN0CE+2KqMrnc5AnhCZ5wUzuLgnJPmQWvkcrwIvt9C5jtEF3wNAVMHiV5CGzB+zsNn3rrtEdGOCPe/Apg0TRXXE33MeI7jHRii8OKO4DeN6mFUQPQGQRBNeuCvH6FfQr9JV7D9iUmf5es2OwbQVTfl4nuIP4Xhwg9wemXX/xxlsI90kAZBj0TYN79gqResTW74Mys4FjL3uwsFrmnkFY9qq+Dm5V5C7D+0Owxqq3MGbLSpVgbUnN0YPOeaeQWGJMvnnuDOl2MPxRluA978Hyobcxu3VLrAKguC1gQ6v6B6D9uubGHpjnsWWweW3/GSQkk0MY3Gjkvt+1W7a3zwYPC2b1ImRD5pFbbDo+9YOW7rpGSyftrEJUmTlhkKXK7bMi1sktuwudzus5/SDqOnJOnl49eva4/297sXOihhKIsF2RCOvO4Bx9h5eh16zQsMrf0sytIr1xZ3aYUIk77Irg4YFbNbjYYAmEVQan4QkL5ngLFa/k1cwK/wdszuRL7rJg7a4DVhnwdN1m/mOmFLJ4X/+FgcGhi5cuXxnuDb1b+PN8R6Vq7zZpqLpZa95GO3b8wppHbheO0WvTxYtpHenlj1Fq29EL63VLs0N3L6zZoscX1j3a6QsrNvX7x2h26PqbdMctOwctHNaa9rP1BZCAeoyRHhlVYl/FlFstAHgoNPdK4RDr41q3dbzJ/li7Ovob/Ql6rJfQuPwNzdo6fJ4g+pxu0r9g8Cl9iYYF0xRUF8jMh5CsdnhqfeCXoXLtNMjSs+hRhZ3zoN/gahVBCs+A/89QL54ITrJZXfFTYY11sNU6fSRYt9aB0YqQLOPxVJCDGOKmIN7zQFmt9Xct2rkfBad9xe4IghW6yHvI7VpfeGY16EMqglAGOeFicmpJ9t+RKD/4/svLtKeUKJ/DOWoVjrGlU3PfT6OcneYm/YfN/nFfDv9/TdvhgMVurZbBMouCd0orYCzWMi+A8Q6qNfi97fmI379Wqre4Rfe+oBZrc4u8lSzzawOxxb7g9yFbXjd6pokyGHJpeSJ2LRkf+wQK00dqQe/J/3428IWs/0Vh8BcM7E1ON/UcmNXQNez/7CE6NNgXDrV+1dMDaMGfkUR7/gFQSwMEFAACAAgA0IH/Tpep1g1qAwAAmgwAACEAAAB1bml2ZXJzYWwvZmxhc2hfc2tpbl9zZXR0aW5ncy54bWyVV9tO4zAQfecrqu47XQq7BSlU6g0JbRfQ0u2700xbq44d2U7Z/v2OL2mcNiGFCAnPnGPP5XgsIrWjvLMHqajgj91+d3jV6USrXErgegFpxoiGTkwUPCeP3ae/83m35yCCCfkOWlO+UcZS2DoUgXGuteDXK8E17nPNhUwJ6w6/PdmfqGeRbSyBYV3KWZMVlMf86N+PpxdR/Bl348F08tBEWIk0I/wwFxtxHZPVbiNFzhMT2q35mmjbQwaSUb5rjYhRpZ81pJWYZjez/qx/GSWToBSYkB6mo/7oZyuLkRjYMfvB3f3d6EJOedTnjTmh7ami2tIG/cHt4K6JlpENVIs8mU1vprfNeI67V7vyaVyOoOGfbs0cxX8A+aXNRZZnX9FIJsXGFPSEMzBfK4cJkuD1Q8L0wXytBJOQOahVkIrRBNsgZOKk+N18TeCmWvo/wyERmbstBXszTTiZHkYhMYOhljlEvWLlfGorPl5zjZcJhmvCFAJCUwl6wwzfSK6Kbaq2EvcHPihPApA3lIilYHkKExdvAKzaS/xkMrZzJYzvaAsClLD3xiDC0lgiX7CsZ8jAWCLfTbdeOTucwU89jlPoYUx8Mz+vPnqBE1wW9SpWhdecNDe3XAVHe0OBSUUCQyurBU3BdC3qWZsLqXcWU8TJnm6Ixnfpt8HFB5uMinonDq+0el1FmmoGdXJbiVwqDAbdS5+t71yNx1Hcw6FGeg5rXaCrxrIp5rUItWDX7Ur32x3r5tYdjW/JYzclcgdyIQRT3Y7n4f3DbdyrfM4w0xrfUpDPfC0u5HChIdzfJtEEFu4KXgonWpPVNsWQmjI4VtQ1tr5/kT+2rrE8T2OQM9QDhUKQVZvDbelmy/BXLyl8QFIlNDgdU29xO07oUe+BwQsAiFxti9vgFs6T5kxTBnsoZkpgsAk3ZRYpVH9dvkZcVUkGlov06EdQKZQQV3XUEJYYl6gOs9DRLnlNYmUTqwyUYraXG1emfTEkjVbD+WjXXkiVjdFfV0BsVaWaJNfiXROp/abl2qdO9jDiNLXzBx3B8TUex2FCZL4q1lmU98xehmDerONmqiDUeJooZsoO+3UU6zkdsQu8ncO1BAjHqzVeBQ/ALzjEgsjk5QipvAg1bsfGHPHNtNMa53ya6agXmFxzjm3Av/F/kuF/UEsDBBQAAgAIANCB/064dE82owYAABsiAAAmAAAAdW5pdmVyc2FsL2h0bWxfcHVibGlzaGluZ19zZXR0aW5ncy54bWztWltPG0cUfudXjLbKW4Mh5IpsIoIXYdUY1960iaoKre0Bb7PetXbHIfSJi0KoFBUUpSRNWtI0VdWHPjhgAnGw+QuzfyG/pGdm7bXXN8YpEKXqg4GdPZfvnDmXOWOC1+/ldHQXW7ZmGiFpeHBIQthImxnNmA9JN5XJ81clZBPVyKi6aeCQZJgSuj42EMwXUrpmZ5OYECC1EYgx7NE8CUlZQvKjgcDCwsKgZuct9tbUCwTk24NpMxfIW9jGBsFWIK+ri/CLLOaxLdUkCAiAT840amxjAwMIBV1J02amoGOkZQC5oTGjVH2K5HQp4FKl1PSdecssGJkJUzctZM2nQtJnE3J4ODxSp3ElhbUcNphL7DFYZMtkVM1kNAZC1ZPa9xhlsTafBbTDQxcltKBlSDYkjQxdYHKAPtAuh0t3bVeZnAkTnGCQmoIcJmpGJar76Gq08By2YDewPUasAgahvrUmSoLvEW/BXcosGmpOSyvwBjFXhaSwMpuQJ+WEHJuQZ28moi5UYQ4lokRlIZ5kNBKWZ2MzipycnVKmo30zKfItpQ+mfpEJi48n5KQcU+TE7I3ITJ8c4qAaPPL0eCTaJ8/X8o1kROlXU2x8ul+W+NRMTIxn6nZcTkQjsS9mlZmZqBKJN7h4DDdFazDgD/wgJIhZsJrDm2QLuZShajrUmpYYtzGBaqWr1jxWzEkNsnFO1W0soe/yeP7LgqprZJFlKBS1Oxjnx+08TpMEy76QxDJKaohzBQIwSEkvty9d81L7ylWf6QFXe8OsjiiDXq2LZ01injH64aFLHvxrF3vD7wI0eFfLYDOmWhYvWe0GHAvhQqM6Do9cvtwbRRdtQZUQNZ2FUkrqlbB5pU6lMfxqmmh3oU7jFqxzBV1PFvJ50yKNYtq86IHoIiY4Zxq++GPPKGXqGW/fcC6FMzE1B1kQnzQkNAepocMWzuSxgZKqAU1OI7CtaY/DLqRsohHe3CZr1OOWpuoIGhh0YYymk23bnM6qlu3LBW9DWGdJj31Dn9AiPaR7zgot04NvXUe777rz/E73aNlZdlYQrdAicpbpO5DylpacLSEJXOkOKF1y1ukBqD5AzhL8seyswnIRhFacDSFBf4DmKuAvMjRMoBDXL0C/BPaK0j+vyT+gZSH6becBt2alZhzdARftibDK53NQGISUvGQud1aEaB8xD9+nVcDFdnqPIdqiJXB0FRxeA3nE/AE7u0vfORu0BAv8cR8+FaAoOmvOlvME0X1GWvXIQYrzEJ53aRXRQyBZBsKN60K4fgX+Kn3t3Ac0Fca/3x4YbFvBlZ83AJYQ34tD5PzAuBsv3rqG8JgEgUwGfdsUnoNCoB4z+z2hzG0Q2KuuWLCWhadfLHvVsIN7FTmr8P4IvLHuGsZ8Wa0BrJvUnj3onHvsiMTC8q1zZwi3h+NbUUL0fADKR+7G7DU8sQ4CxX0BG1rjPwTuN/UwdoW5EVsBn9f3n4mEYnIEi1vN2A/6Dsvu/tniacG8XoRqyCJyh6njqh92DNcNWj7pYBWCytwJi6xU7p4VsF5h2V/q9Lbn9JOo78w5eXiN7Nnn8b/r5s6JOkogw/ZEMqw/h3PpJd6G3rBGwzp/Rzd3yvTmnSkxojIP2DXBwwP3qt9YfwsEK/1qeMECHe+g45XdnlnlP8DnjL7srAr27obAGgJerrvoP0alkMeHhi+MXLx0+crVa6ODgfdLf57vyVQb1uK6qhn1aW2i54gvzNlynXAMX5exXYyrZXg/hqnrCC/M1y/MHuO8MGeHoV6Yt3W0F2ZsG/CP4ewx5rfxTppWDmY2nGnbz843PgLsEQZ6fEKJfBVRbncQwFOhfVYKBtjg1nmO41N1yxiX+nhzHP2N/gRT1SsYVf6G8WwTPk8RfUG36V+w+Iy+QqOChQn6CdTiIyhPJV5MH3qNp1I//7GCLHo4YSc7mDA4W1UQwnPA/zN0iKeCSrZrFj8T5tgEX23Sx4KdahMQrQnRMhzPBDGISdwWlPfC10jrE12HAe5HQbWv2a2AvycX+dS4W58Ez6zr/JseIFQzTrh9nFpZ/TRKY8crLq1nbXSr6SmVxhdwVlqHo2r51AL2E25ZH29f/sOe7pgBdqfjAUrinMaYzuqc8P/Na/cTFLuIWgXPLAteE62Bs9gUvATOO6w12Q/252N+pVqtXcwWnQeCXGxyLfLpsMJvAsSMfcmvOHbcAfNM66I/3ZLydOTGTDR8qnmniSXeJ1HsTtZ97pP3BavvG1Xvmz7/vyAMwLr/HzrGBv4BUEsDBBQAAgAIANCB/07sTFlStgEAAHoGAAAfAAAAdW5pdmVyc2FsL2h0bWxfc2tpbl9zZXR0aW5ncy5qc42UUU+DMBDH3/cpFnw1izKUzbc5MFnig4l7Mz4UdmNkpde0HTqN313KNi1w6OgL/fPr/3pXep+DYfV4qTe8G37W7/X8qTmvNbCaUTu4bOq8Ry+s7mmer2CZF8BzAV4LKU9Lf+SvX4Iy9kRtmuyfra12/Dy0X9aMaxeXhIUiNE1oJaG9Edo7Ffijkdkxq0NGTpmTnTEoRikKA8KMBKqC1Yx38VA/boItGEtQ/6BrlkLD9Maf3Ee95K9jcB9G86nLpVhIJvaPmOEoYek2U7gTq2P8sR0uvdlLUNWBb/vC8lybhYGiHTi+jv3Y7yelAq3hGHcazfzZLQlzlgB3EwqDSTD7A20Ydwvaostc5+ZEh344DgOXliyDTpXmcXQdjZuYqLw61ewEP3AG3k1fMpKzPahzrFDu5BkHKBVmtiJdNLSDRDmyVS6yAxdN7SA5u1lr2/dv1B1jlKBa/fwVV3a4TKcYjWuGrWu2IW5t0ddczugMhrzcuhX1keoLnBKpuEhoklpckpsx7U5j5y9V2kxtQS0RedU87aGArpoJqIVYoxWYMSzdFJVWpfPqNgpy5+nZOba2Ofj6BlBLAwQUAAIACADQgf9OlBOzImkAAABuAAAAHAAAAHVuaXZlcnNhbC9sb2NhbF9zZXR0aW5ncy54bWwNzDEOgzAMQNGdU1jeKe3WgcDGVpbSA1jERZEcG5GA4PZk+8PTb/szChy8pWDq8PV4IrDO5oMuDn/TUL8RUib1JKbsUA2h76pWbCb5cs4FJliFLt4mjiUyjxSLHHYRqOFTXv/AHpuuugFQSwMEFAACAAgA0YH/TriRmMxjMgAAyEcAABcAAAB1bml2ZXJzYWwvdW5pdmVyc2FsLnBuZ+18eVSa17q3TU5OzslgetoMtRlsmxprnBqNGhS1aaYap0ZjDI5JFakiGiGiqEiHk6SJRuMENSI0NWqNCokIiAM0tcbhVWhilAAqdUBURCIoiiB8aMZ2rfvHvd9dd93vW3Utdb8v73727xn2M+y9X65+7ndi84Z3N5iYmGz2+uxogInJWp6JyZrIf/zdeOfwzbGDxn9voAJOfGpC4e6aNF78DXbY97CJyb3cjbrz64zX/7zwGQRlYrLdYuX3Da+AD5+amJwI9zp6+HRqhHxQTouPDd83oVG8993Tb+t3Z74hf9pqMjhM2EBEu25YcxX971NXr36x5sAvbx2ZrpjA77iFPdw4EVv/4F2Lo3eEpx6WfbbtQtwPRyOu/fjDT+5DIlV1WlxfV4ays7slZcaSaj2SU8oackyhgGVDcCjJMLnGCOfJSYwR+VemEjPjhWshzPh34nPSGyYmP4x2dak22je/h1T0/ewbqh3s3m5i0nAyvUhKXxuch22drXXnSY23DlXcUjajv9qPrLmwC86Tg4zUcmKlxlsX9iOnLzTQpfNha01M2n8EA16XWmvdqdJ3jX22SyB++3clyDHufBOTn+99xEMGDF+A82Ssv5scdzfoVATMDEt6NLouw6AVcwY4C+5+p0mS20o61R2r2NbOZqvp1FoPpvQdk3dmSxUZ0pFQ8RL+O+JhNejM6nManmG+JXiXdqmas6SbQqXnvPFVOFaRLg51/3l7Hkg1TeMNibQplUZIxzAeRKUuwORcMNc1ixh5PDwWoy+PTFO0RRrmxTU5b0MAtgRkr6dmSKzt95FjG/7p7z7/uCXUBUZW6sbJS0xCp4dWpjBcB6QXEI2i7SZPipQ2yEyz5HIJaP0oTg0jh+62rMNjAdRJWTBnqQ8A7Nlz5fbyZLMHBwYep4VqC6XBLUtOBO3UFQ9dXhbZcCmyOVXOWSQEbv3yJS2EBIPZvvQ2eXEZqF9APage75xLdq4J6IWCQB28OY2mJzFTNbLFHDOmRNvaY0SioUyIiQOv7h/Ru+Eyf+EvkbLax6Mdc4C8elg+2q108G/Kvl3Rg+anwXfCw3xLYoXyjovFHhaWAvUTkfSAqh7oGa1JZqqYspNCcXi6W6cyrng+DDYIeSAcnYGKlcTk4CRE4gl0NhW3LCPEpuQPcOsRpMylcnsbEZTtY7iemDE6st5z8b6kYRO876JX6WYeU0cHKMNm/RTLVpFc0MeWsFoMS+baYHt9hIjvpV3qzCTwfTN5mlKpmsE/XyGGgorZzC3T774mAVZL6ePDFxNgqSfPZe4Dfc+9j0rgTEYaSoC1spsuqvre8XNurQ7+potwDciEqoWkjFcleT3ou5/aHyQijNWE4glJQMCpXqhGA1nnzKzeNYa2ZYb7l/gUJGmKo9k3KTNStDslzcZrD6rraAXgmpbbQuJ8mFtre0z+1Ma61cV9XCL/UAQR3YSOoRGiZ3LQLeAMCwsJLc1gKYx7UgpT/vq2f/MhuzY694yl1f1iFySOr3Hwn2nfwX56CSCXM6oHKwqlN10kDXbzFIfwOEFZzikSTWy047TS6NRlvaopITK0xcg9NRZeDAc67+pq+H1Cj7two2l20To00MdehdLC+++yu4UZiH9x30g7GZoQfLVHvivbklUKHas5U9GzXNhe+NUmqsbBQ7VP/vUy44Pi+tyyGf5iTVSvGS3E381mIfCsAwVfLD8ZZ2YmplDr5PeYohLtPPh0XTdjqzyURFu2cnWiMDAfGs2y8CEjehy9rW9rb7a9wAttVb1XVW7iqep2JDBFyoGE4CZfC1i16Bc2Iv34dChJllK8fE99rzlnKoX02LzaIQHBGVS7xvM+lKJ7OAyiTVk/bWD98TUmTQGkY1z7MgodHHzeN6B+6vdU0eEkoz2aPhXF3pmGNrpO8JSBYKQb0CF/l6AFpVLnx2G2zABVjMAs0uuUmOHOKp212hy0Ic4d4dCDTJ2BpeZLbj8+835tLDzMLXKzeO6Jqtky6IYDuJydaW61r9gS6GhA5LLwwaNCcVRT98nLudFkJfGX4rdClE+qfxpHV9veFnXFJbKJV7nLhRJdDcAQKYmfhgO8g5DjFQBkKsPODQpmwlnF7IpqkVPCr++TMX513HdJYkREsAYSG7nRKdxi1LnFFG60oXFxPbEGjjB/558m0ycx20GcbNdiR578jfQShMqimMoFWwatCRyJO7v7IuzshgjTGUffzbwlUXJ91RcRkwj/hMrv7bOOXKfWy6jRJHU3CpH4oK/eLFISXeyb2zI4NECF8iH3JRdFe1RIDNDOITIuK25iu1DX4tPxh3jpG74cq3nqASOdGAfkN6m2PLlAJqwoHFG/pUKX5vFAMIwm6pNtE6faG+Kb8vmfabWIXjZXOK00aghMtbXsTRC+phy/H8HMS85e53+a7B8H3kj2LdEgx+sfSM95QtMgm0RJTombqY4VoB+oSU4KDwlIch6xjKjLjvfuLxUVs08enYGZySU1cgdk0zicCe2N4i3fZIz31KmaoWcf8Ivbu2mJmAiPHcWMBMXNPCWR1hAUFvipNag6NHKkaI0w0wM06mCDtzg0Wl2jHoe3l39peUoCcovC+jWO85zLd1WCma0u28ayOZNK4ryU/mRmZ3JsZoSnHF59OTFtN0ObGnqNjy8gi9Rfh699aWv1YOlXbuvFgMhr90fMheoMeitB1XewKJua5GXaHPi3qU88qmIdakwnaN3oIfSy1+bERMsmj5xGsg3zQOdFq7cFJB8ymd4DybxMl8USTuXu7a2XCeeewBtvb/DmnuPf9SkYprM3VWvgZk6UltL6XByCrdbbmVnxrAhWPwV9I4re6egRkAZP3Zw1kKCQ2iQ1vY0ooV62lFuMsszhoqLzeZPws11zFbtTWO5NwkqwPS4FoQzrh1vE4gxyWfVlaotpYIbq3epYEXYfxK6ynxUW7MazM8YzK94HUsKp4BAS9YPkr1qc7aoCGp1nCvPlA1IfIWMA3862LTNqJ873WmxoKlUkRCOE/VGiSrC5I5za2txPuKRxfanxCise6GPe0zDTm7Q7wGwlPgovFamfMKG3wYla3A2aY7TOFyIyWxAcXkgKlGBEss8xf//98bPxmRSwdDo83QrmBl4vhY/6HWDdnj97bIHhrkYIpBtbU1kl+3miiCuYWiYhKTL4pS+rteY5pJBSRzrTqYfU8232HveWBkhRLz4uVNpYbjNlqptJ8P/rW4+5ElC/qd+xnG05UXKWe7vJz/+QQMZ0DnE/gduFh+903Bpu6CeNojaaZH++KovLAAou/yoomn+B3k9Sof5pkv1MRqb7jWnex2tX+66kTL9PPxNAl6OJCcx/dboHGNOmQ+nPgWwy+VkQuNoTbceLXPxlx9GVnwTf4x+tdjuykm8lGMkdTTMrB681+Xj3f6qJYQ+wUNKRhyfM3YsHWtJTkt0k6ujVQS8WSkXkwt71e1IX2rZw1CfsIuan+MT4iIUlc07q0/uR4dhNSOELMhq1dHNiRm8cxL1vIEVcEmx+hZhw3MrIqM8JDHsQszjsX7v9caC/nTQiHSwaUSpKgI+MuL+a/IjHdGNtSqslktKO24szp++128/ggNDg9s4+2EsUpaIQkspMTm+n4bdKM0giyZDLM3H1niIlpjgXSfeXmOHe9gJxl1ywVyEVkHQwcDqJC+5S9UBf0Sj8DXrAVwmZoE9S3Uo8Clq8MQlZqB/B4rBXMAWnSYFgfgVnJtqtn0ENJhHaQMYB7MpWctmKMrB4Jn4/T5tRMh/0oegeAyvqUoUk+RVKX2eFViTVpZwu8bCs/QPh4ipw5SHO8PXEkFKPP1LsDiCl/3mU7s9JKVbcq8oM1EvpoqUMgjT8z3hZPRLM7UOWf+TTKCvz1N8Hj/yZ6kC/stn/j2i7aGEnXlE7RZK4rhrkOdculTxHacPPeyXkQhgrZ9Usv89RZjShQgFaoogd/jo+vDSeaZBqXjOeUlEYyTHz9ifWvNfVlZCO8UPb/vZH0GZdqDrvr8/8WTQFEX++d5pUsHXCPFOeW8Mt+6OIa8GWue7qxbg/9zhLKqCvqf2znj3V93KpfrhBzc9HzMMG2REYP/y6EAyb9YpHmlFnFyvihy46YzMxBCWxfp0rEFpynOLxB3OoJIUDqIA/dS0AaPyuySrYXJ1y64RWrOzvS0LOvyYrbqlbtWTucYF8ZTLkGx7EIRrCsC/hLWN+/zqFapwtvowUeVLHZMwLMYHyeW8mLiEpgV6MxDEaF+n6X5nv/080NXdXnIg9yhA6lDb7+7ectOIr5vrHU/UfMJ1eSN8cv1Lu7DBPnfiWcAnUppEOzXKB8ykzA5DSiDHnlzJrzf9RN1GWy45/IoswjNqbAjzJYqFccneA6sj3crM71oxXPYnK5cSHBYzmh59MbyJ19+YASjgESMZOR5njBErVIWGsQ6aoDs7qRLqhOKXMB/w5eT1wvpi9m4yIu2JbyTN3FVavraPcrCj1i+h6MbmuQAMxlAAI9O6D8nooCToMLIfpS8lmka20aRuq3RaevPDxu5GtotmWNWdlvDk5egzdRHFpnvW130k+T5++yXnQt0jERIai8UXnvfof5nhPJcWkat9B4kBy5FlthgUk2K2m1ANYHubrO9oGm1LsFdItJvRwL7fXIVhY1NpenhdI3xVvZxbWbW3d/72Tb/75oGuiEYKk/Pe+ZWOMK2sZxLcUqroDFwidkP6bnEHGh2333AuIkpizg7xRb003evyAvXcMI73XfLMwWm8DB01/vX4Ii2nqLxDBAYgpnEwFBydPZmyunpRp4sxHHcwiZXjCSy9y3surGrhbfbv8AqWIU9jaGNm636osaEo4QhAFMaydMhEgJx7ybLktX64TDMUfcUM82i4Y4Eb1jIZGoEvrZeEJoXtC8QX5xHaaDW9+YExtrPf0H98I4AzgbTxHhQC9wKck2aLYDxPBe41pBIQR8PjOd2ceAgeB807Yk5GhajyzeoDe2SBBCjH41v1yiAKtLxRBb/niJaDc9yGkZO5BK1IyJxzdX4xBekrcIJRq21q5K5xFb95qaIxU9Y/2ZATliKTv9cYsA44yVun5oAHHxIrqZMD7lcWeZiGulH8XBOqW37a94mTUzjraDLPNXmXLw58J0As1+Vtn1QEy52QzdKlTRMKJ/iCm6HzQoerHMaXAfMWbTEIWv85RoQR1yRlgaeZJ+GAigHLzzZfYMt2AyIgNbBtepxKpik90869jJJwyeppPMB4fW8UmC9D53+C/CbnkUm57qca2BKEBLkKOZ/Y7COuKJwMW7zwdhxUJPpR1uaLcyi/UPtlXbA89UDX/uJ4+nQ2X9ozGbUwOtaH5yutZ5ElZpvYd2nV5A6N+/F707mIGoxpPBzeFxxJKo5fUuWs6QzBceTyqgldHy+kO7q3dhtVIX7q8swFrCLG8rXyzh4x/xJzdNlRIl+g663SSzPw6ApAND9sQ6Uu+/T2liGuz1yKZRdpPKd6ngupDzpyMCX1MG2qM7O1fIsgQ5lEVnWlx2kA/2YHooZrKwYrbFdUS+ioABpF/t7GF6CGjaFnhuS5trkCsOU2Heuk0Bbfrr28Su8gF/PDLkcEBSP5JZcUw0vGlemLKwNY85vsvfXe887Zfo3a0Z+xpWPa5kLiYbEH4jBoew45tGPB5QXN7XsRfzf8VTdjck3mWlBTq3rA9D1Tg+f31VbPjTtyTbbRvvjDb7cir2ROd1ZGB0WukCvlyU+Dqx+x2inh5JsWe99nVjuZOc0B9a9UW2ik/31ul2n7P+kL8alqSNL1hV8lqwNjVtKa94r/tMbU7GmuEZE/CqgVZigypG0HTz2RbGAoTcVqRvYflKjy2YVkhTn+gVj32zDSMjJI1D9rcPJSP20L3LHVBI7QqnOXOAN4pEhWciNE3ZK6OIJA+cbp0ofZQ1/h04I/mGYuTfd98FNWp6ph/IRc49xC16MikJW+Qghy/WPuPrsxOyJeU3FVQx3PDUVXqkAOFg3UbYUTqvlzcrCCd93Gw76rPLmuneIgzzipBEwil2SB9xPKKlB2pfdQCK65eZbj0YRQfRsLE0Ld2zQjGvxZrpuJmC0bHEslpM0OOPUHPAPjASApjVbEauWdXou8hYyzVLkruZsMrWzrjtdMq2Z5Fbd8jy/arPI/ILauu25jZKYZa0mfvBHPGR65EavcS1rliBmU4nVIvnHMpykjI6Ckj42LoTztnRx7JZau6LC3uQuU79lj9hnCIRwhLut8lxEf668S8YP9VXvhBJJTgYulmrtkIeiAq110/0uAMTAqh9a3GuDEMADR4aiIGIZxEeor43ODWAqz9esPQAjtFYYbt9CDEc4YJ5IZU4EgkSycw5Zn1b4q0c1xwbK6LZdNtKgcPZhCgj5fR7Ozq2Dg3ApDAxJGl1kmT6r5nxhdEkG4Bz93PWo3pbm83N2engdj5SKFfijGnWRppgN7qqTcj8VyYrbiZ3YqBhuaVMitrVFjfK9FjF1o0UBUdxiTIRE6aEXo/mxDvOdfBt5fyeOjUZaYP4nBtLMFBjmQ7yV2FAJkgYgMOJ3sKPtDJYbgLxfs77mWEkdN05TS1PGrnVW8mlbSqeEodOBjkC/Lr9An4qgDdyPhun4aInGFaOMO+dax5UL6VCZy15jnV1NnwrNroNb6ynmUGGOYWoIcXy5eOq37ZaD+Qfsbebmg2r/JMVoR90HcECxSERNN1WADFzp1mTwr7fvJ+oHIcFeaH9DKhdO5Qv8VvcrORcPypOJJEPQ6LJt2suFyETj8+Gsqk4l8i6gzD9zsbc5JvQsoZpVSuuuIGTKecTt4mYXT3I/vxhMdq20rxGeM46OIrhdLGi27r0LW/y/MLgS+9Y+psykBuu6xa5BeD7gTuEw0jTiGuBN85yNdt8dDNWVcIGNn5oqBfRdDHzfLRO+31GfHaD2UjUx+tTFfpnS5UkYCYHLEzsmpSSHsIt2DYCTKNZWp4xAaSSL7j6z7kne4zAm5GUKpIIqF1mfUnRFLBfDDoSKm8Q36kCxXe2GJTv7dKSfy0WFS0nxn0MRAybCO/i2hj2qVTfilVkudtK0WM7ABJOmYypSdUAoLR9vb2RUWk2zTtI1xGJa8GIlSfhOUOb8LvZyH+GY5/4upWOpbpoSCKEMMJACo9NnmDIgRDWcNGtHjN8KN+mhWMo7FOco/OcpFVGXxdIuF03sDtDTEQa2L5bkbtYn/xyH5G8pl0zSGGbZmNd2b5eI/rlOq3PKA19xSpQJiQ82xWuISTZKiHcsgY9GrtjyWfEpOcPLxOcQ8iimvrwtoYM8zyBvbtmuWRe5K0ggHeU8loLD+4d6agkjP7iJAsL9ifr8lI6oou9+gNXUer2cZ9ZApcLN9NOp3X44p80LThqXLTEgNa6FrWPFk3C2anZWuKk9r38+gvBg8OIhW4akPXpdg2FT65GWNr1V9c0RWPbULb1VLm7QBUKYt7kBUpOEOSAb/GueUGkTipKQZvRgH0Xk125jiod2XRTnwzs0dJEzUVSgco9tsB3rvGBK1h69wStSrHSH3piEn7atAvrbbhBYXIuhEWsGIUKDm8rkWnpDJ+7ZdmE3ofN88XS/bTitQ+6FBSQUjmeE/DyW1jW5/6EDBwjFMzHiIDMpzixTqeYlBhsDaWq7yg44HbUQ+cFgL/LatJukxX8ecemlIdmnTf3A3xw0NanW33WrFKA8JgXXA9euhLpuJ7CWvPlldAvEr/mVCgDLnkDNn+GwPMtxABhqE7y7sucv8eXOzrgHND1Fr31ssG8cKKRrJyiHTYMwaTqVAMhtuim6L5SqIxdSqNDeeWxO9nOxmUqp550IQ6i2OE5YUnQC1Zg9wmsHVmt5KYnJSxGiBYU0rimM2FkzHlXQkJTNh31k4eUHqCdNNcxaSDXe+4WljPigQA18A02bTSIUjtGD5eOwwJbuoOEQvR18dxukFrQEbp3PFl+VGGgYcMWFdvl0x5vCMhyHnbb92EJPki/bzoAaIkE5GKQDHulaZonkwdgN1EL7KraOO7nkUZShmYHHDH6HD27MYFgcYeIUA2ep50NPBZvgh21t9RluTqcNVtfhQPUEFP0moMlQ50qarGZ/im2n7j8/OXoLuuPC/jejubPNRdvL8D878aNBlhzxcT/C1xumDD3ZDpsakCe/PR1OfJHflMRtKTHgtDz/b2W8/Tv3qlzCCv6vvCMtickGCe+4Jqlzhz0jw4qzTMn708vWWm5RHo3y9iJBkzXrwSoQDtHnb6rELfWoBcq6FxtOo2Fc8Tp8YMX9oxI5/VnnrGkM0HJfnWvs8yDGOIDCYgsojBpPQEneHnMy+eaHmRLf9PNrlBRdKV7bUdkXol4djYUdXjQP/amSb4s8S4NIogtVH0kvVzbXtzwchZAS/zzFG/g2RNN8xuoc9TU+DJ0kXxhfqwV4/vyja0eupa21A8d8sPmO9htizqpJ6cRs/gZ6madH+XSvhG43fEGGW73crKpGshLE/FDeYsBa1cpa1c5RhlbOK2skjqtqLI6U8w20GKFa98d60EEp2jmyTrJ4E6GXPI+vm9MbR0i/73LXaZcydwcyNXMieuROQtcAzL1ar6FfmfW195moT6gYMXa1vEocbyf0BFwGkIhDYQRpEu1tYtj1tmjljabbyYaHj+eAApcM2Uj6DO5PbWmp69yJmqb4g0HpDkD579NQt2G5UOYv9o5PdnU79ysHT6ib9+zJ/9Raqpnn/tvoMmA+YhFZiGDvkf5l2cRyHCrideYS4c87MQ2Adk42Z34JKSM/KX9/fGa9cWrvJ5qEhJXHPX5g1QKH6tYX+j1T3P5V5PLMgGoxWJ9SP1Vv8EbeRzS0bCFwqyeU+7+duVm6oxNKIwZ4DrUAgDtY11ZU+vBzzfsi2IrRPXXPdesfEn96sKpcRk/W9XPObqzls1JDu7rnNdx6yo0gbFB34oVJaOiLZfZvjwLYad7KCuvVI09zfo7uQz/kn4wOsrmPgTp7tUIad8QT8Bvqgm917i7TdPJ3U0MDIqP2OuY9n2ssKBHp3cTOYTCCNWf55F/EK51J1J05UFlkwHFsdggk7sXNEl+sIGCWid8/pFYDgoGpUOyYFnFEnVNhcHxacrHP23TaJ3ezH2qhhtoWNbC6rtlSdIvua2HYthrDz+Rbkl/LkmPicFIqu7GZ2HcXZMrpzxkaXV383IZCfEdQDM4tj0OuEewDCsg03hiQ/4klENBNgO6nsskEqK3sLIx53ISVcdjSZy4YfAj3ig6mad8+9bxbt0zN56Y0aD3fbN/hZW6aMbnxJ/+Vzi0ktfKLBxA+I3Yk6iECfwzIF9eYE++n8UKsOOYQKVaZHab28809YlJfEDEcnJG8lxDz0DdW07FJv1SWYFODq1orOeVbomDJYv+oBkvIq9AsXSd0OObzihrR34oPJmmG8e9kd1bjNetnFBuKZUC6ypfWZCt8Dm1qCsMAJGCkvHFRfK1TW0jmyvUwkb54TSsqJVbfpIMPwaLIrZUeP1NVfmDtFG5T8DU6kk8j7mlw8C3sHHuE6rk+V3YhfKLrinXHiN1uH9TIjS06RjY0XP2l20DswJY6j9avfK7sDuZ3qaVuo69uaGZahKxGHun+3I6wUK/D0wSVJuad8y6/liTbsdb9V6V3yAWnku7KifZ67H0kQbn62m/+GpSMMS335LB8rsp++ImWydxJ46AyCeT/4nEsjR8ZcLzB88+p9rGtXITl+oyvLUlRmkIykes5H2Hk/JnhmzMsOs59WOf0pcPJWzwLLK3zB9rw+bWvxsPRqExuhH3vaP0C2t1/e2fcvRmx8b2z42bJD1VmuRJa+eGfTPjJs3CT/q56Ip+6M7pK9F/QskBy+1kyGDZOsXywtZ363obzf/FAmnNyx62usJuIXtxR8a9KWcu0vpeNHq/HE1xsjKC5KdmTgZR0fxuWGYt00MXXYH5NefdQ4iBTaSMpdii9/z1OYYsPMLNkyXFUQXP+I5vCvBsFc85m+3wMCXhVLNirv65IrSpuwUSZq12r2Lln0cQ7L/q8P/rg43iwEVzhhBGxd/v5IJTw4r8VymtZ+5Yr63KaH1QNmL3oJKcGV8psY6JbjdlnZahV1gSSMOIOzLLA7KluT+Ov6ORI5hrUGzrffDe84ZgXVENATjoZ8gb5AJG9A7KdYvB8tTEgMWL3FwI3Uf5RRK6cNlVcnU66LC8CzZhHOFTWLIDJK4AtLyMwz+YTYJox/DaRUE6NPflGGttJqtXMOsQS9pczFMOhG0kBN4cnQq9xDsJrGWezdsw6CddVtjhUEnHsDcqxnXC+X7DU7Y/lCg66Ax5mAxDLcFx2U+SX8FiHWwEeFrrgO8kMREQfu1F0KJIQOM6r9RrofuY2zm1QUcCvSAh+HDCR72WTDf3n2qM7f83q/FOGJ7IpmOdhbgdS0VVIRXQEb14xiWFd+J8sjOpUrZ7Exp4QB1uf96nmeY9SQXSn1Cq/J3aliMGmKR7714XndCKAxfnISI9RWeT3brFEyjG4X43Axdil1WctFwfKvQlSATloMVjdNRR1fcpqkEchy1AUYiAF2C4f2/OlGYXB/yo1Jak9UdM/xkdUe//Pa1hPJBfKHwpl0VlB5LKJkOIBWE47HZL83A7x6Y6TXcDStMCYedvDjeKWcYe23tfzeyCtFZPKNW8UqM6AV/HrNGSfziLCGaeVVyF70orAtIqL4x7oP0IBOVZmb9+N7bFb5T+YpNiVnx6W5ATfIYLDQO5TkKxwDJfQchEQ+kmb5NzpRwhR3gcXzFB018ToIe1BZKw860NI8dgl3h2x0ZOv0m3EjYgfIoB5BvgntuHDSl1rfKgFahyMu3BEqX/RQrmpU3fAhUzbLIsXGNkgZJWvofycFA8r9m+P8vHdqTi6RkzYJB1KbFjbpEfzOWwlK/HpqAMIziWw7DNSwhcdUEDhnj4G+Jy4S+b40Rb1AnicRmJuMoz6uMewDK9Be+KffY2EHV12JdxxR74PkWXE44qcDfU3miev3kB8gQr6SVeEuZaUe8LBdQyIWZwB0perXi6Ni/aQwF5fm2MOUOOKsD/J/fPSyVfcTjaJs41gVQ+YKN6jkMSjUYN7pT3JC6NFkJ/UanTjSopxSQ8Z4XiYRRRhrdi32rFel5cF7WUka58uxfhPYVAaqAv7r9d3Tj1oLFK4dFrlAlK+vDUKT2XvseXNti19otzemyxcBXNI2RTPe0ldy4uLLhCX0Du7IwPLJy4GTqIiJOqOtuXtkHru4ND145o1JjGgl8u0U/BUW6rdPMDDZRv9/XGZU+9/BEcHvpFy82F4wBr1Ba2O6WMtOcaljZPL5+ycHrlk9SxE6mN9I5RaS03gvDLtjyRAxjZrmSUf/OWHGCV8IYg01hoFHn0lJKkhVJIyDlsQ22iS27SKcxviBEJe+gE5b7pVQ5ddOynB1+ptSW99QXyubmwAR0LgMMC9s2Fg8/mXq5j9HfgMiVnX4lpxixkpj/fUCjM8V3A/pkNBbdkI8UZJIa8EVvNZ455IhN73eDMjfAr8UPcgXDNfZMR2xFtUaJknejGGUnkSW+Elb4glJf0Z588uWMOE7zx/gd9j3vAwrbyfGp8L6akBVfyqo9XeULQWTFWvTWL4i+aLL51QmBD+w93d+F2uN/MoHrw8ytCj+BF2wfuxkDSugddS1/pT0zW57VTatLTdulzlY/Jnsll+6O2NcbloKhjGUn2bVSMMLk6OKmQqlvrqzwNcbmNrYGbOVfQ12G6pCpJWE54eQgv84w607NcQWxPMKUlyaSwPQ+JaKSLhQXyTzmolrg/o3ZG7+fB0lpspVDRSV7+FYvjooYY/xnGL9Z31M+eTWnH/ZAeQBvf2Uqo7fi7JlZLg8NQZznyiVPfcgaOEg+ZySYPxnnLtB3i/xK6kXFs8nojEAM12wKPBQSEzDKcKcEdr6yMCzn4/jicC4YiI1+Ndi9LtoA6b/Z6k2teCkzA5hZg0tExbJnvqT+NVnVg3G/39rCTnWTaIaveCZj3AztqnYP9eyOditeZcmLQzTQg3slIFhx5MpJLJs2Vqky7JJmZVs+SYxNZO8iDAPKMFhVwVb5u3Z88h/7lIqfPnBpOUtUOV4CQRdXz0ycBiUAqBkY+138GnYYIyzytQlCwvhBIprEeIlkmViU0F4Ohg012vNfg2EscBx7HFaO3WT1ds3HvJKbMbaEjYePjsU4vuKNbL8JrmBKQGQMJQmB4cLKFTggdNvE252vz3Li7b9VfiwNZaAmkz14xGFNwN1N/g7gUYIhOei6f1xDGO41eHgYa/mVsZeBya9h/4gnJbzC2aXSvLKg68qMzL+6/a/othKryUuPK+021nfn8bAzqGoOrNjl2VRBrcT0hJS/tr//av7V/Kv5/3lTHkYip45cBVze/5fxJ090418vzpwby7GYcvDKG2UrjxPd/wvnxi8DKiZ5+X5b5R5Df9uR3IzlEdstWMlt1e+t/pEZOkdjVTRlzsElyt44l7ByGgTAlSW2cnppY7vNMVNtUt1vUTmuD7oOdAsbo1FTKTew58yfYfscoxdVkppSB9ficLNCsqEplKCL+puJY/rvKezGpcQfwhLVoPGOzqvaTLl3NVAwGx35zjNGNhdJXXTKt6sTP2dacD9Z+3H1VgYdpx2LcUjrHt5i3s6bMD+wsk8E/FQKoLiu1JYDgxVjbyWYfH/KLjRcy/RP2MfKSP1V6DB2N5r8zq1VikbxqTR5dJcKUeFDXIcxV7/QqYg1Ju6al09Y8X4+rAS1hPXlcZ6aLz3Myaj8FF9g32XGGjug8GeNzb4DG0LeLbI3mLEGFFtJaw89kEXm7JBoxguwX/x79dUxY8BKb+qyb/C62t1+LI2iRJGaMoa7rcDr3+xSrQ71fDVa8wnm0cpJFkWEWKzrKU1nHjrhMq/l3Jkfj5cJ2eiasU0XeEGGLSYtyrQNvDf+rcwIOUVK9OiifTdn1KrHJxs6c5efcBpTDcaqfOiGXLlxqYq8xFyYWaZtVdiM+hqWxGHjQdTMngjOZxFVJBFYiknATbZwMhK72yTyTUCDD029/sYRaWSIdrm9AooIxcnyTugVOyoB3oA9nUuf39OavKsmEbVb4d2ycL0k0/SHj3iV24x8loGzPjMmqVJ3YxQmN9kcNNc/PYG243EMWnJzd0D6mY9HRcpWfebwjsxZKC9lW+/+coveaGG5caSui3LlF6I651qcVStcyuOFRCRInW7y7yibcWornhkDj/XcsrmpAx4vn9/r8vYfRaqoIk1vlYYDqGs+CkLhSLNM+WSGbhiJZE9r/Mx6zN3y1TYJG2Irrqtt5B6qRJpaK2bU+Mpyw27d4Hvpn+ZLGAEk2RYHCEmZcdY4FhypWWATvm+1y2F5xkCKjnD+pggrAyvw1Rm10OK9z0xqpxVvHlEHT8SzBnPcxqVmuRASQJGAoOMIT5U6faFfsuPJdnPTgm8Ed8R9QkVNha/A5wuyxkUw93xoG3sqgf4FUWsWkVAHlqoa5bDL6b1UaEkU2x4hZEQVSo9cQ61pegIzhHizJ1vGNs4WSpd/NGLISDzaafj4Qvcoe/rtV1AAF5pubeAo3vBkl+zce6xOJZGW1QLcC6TgCfN1nCOA4paK6bysZ9rCe5dCK8NIfPaXcBCW3dOYco7dM6ENMO2a4hSG5GRJ7o69I9H8tnDgSdstKu1DbdQGlFdeREmCrcC8bNnFvQr7JQKHMLgx6Avf6N6YecjzRIESS+jf9OkXkJhESA41vs5Z/r6Z+/jZ0Ae3BPWbAfEp5IQqmMrR2QAYfr4YqnU9NE74mCGq2/jc/Xj8FnILEkg+Mhit0ZwxZTZPg9ah5XUyHxpaMP86ZtDaluZ4twVR9Y6EH8FMbciyeYdZ/55dUnTn/VmjeToq2YUS/hshTZTG3U41vgpsFKKJYLqsqDm3o0R9Ky+avL/MMMNvFsCEw/QttgQC9kc6kcqO9dAixn3jzLnmUmFsAWMuUagGn8iLhRdDEUtHHqUrzoYY2ahqJ0irsXo8L7kOUAVzaGpNtWZqPpiXZCMVF6JJhx7AQRA75onnfnNLvTcmgfO3uOsjGU54HnxDfDh+EC9QL/RGMFp4Ojjj+jPtN8a7CYcBSVsyQar+KlWkfSA03CKubSJOxvH2I2gIjYAxrfJKP24hlOeopQ7GGUaXvoe8e9Pzzcdmi7vOzYT+cH7HFX26gN2vStvdkuGsjYoGyZ+GzCBxtUCyzGF22iBfjGbxxg7g0anb5K7eu+GwOni43LAlUjiZkzeU3v5I6GDqu02UZhdXgueUhZM5aXoRrdUJ26J3Xs5JiyVTsRE4eCwTuuN5DMj4IbwLdc07fd/dIseroNbvY4UXGqbfBG0skTpeqrP9kVV63oyfmRe8AV7Ex45HFsQa9RbVW8eo9aQWu24Mh5HhenW+vGFGObC9j/4t9aTpI7zSgxY27iwaIjDkCsiJFsVRLap4yCgH1I1fwtZnagTbJ7Cm/zByqUtngTcSHejOg4zTV+9gqwO0vxm5pP2AIf+ESced64rKhj6kLJTqTlH6mehOjbDhkV9K9tyQG74fn/TlBwq3ZA7DylM0eZzMQeuXBvtk1MwTp3qnb6ZRs3U77zn3fCZECC49dyJH9sISZDYzVnAeWHybvkwz/S59vYd3iUcUs4exUI7QpreshzZKeNA0xU44737de8FfD6lBvyC+Dt+lVEgOnPQu+slXuEzvSusv0cJh/7aubeZEa/EWTdy7MZHVUGppJwURL7WXX2zvmDjQbpS/VwuPzuEJK3TxlYPzmur8QX1SOak3bbkvraxC4ESfqeOZJwltCPyyF3FnqF/NqwMfghes/XHXb3RCArVU8hlDoGbXI3DUhR98mDqWjwI7+r3iVInRcSzQv//ltMSKIW8SBVjsL7dmWs+vp6NxtW+d0WK5HifS8fUBwPUQdNP1eY9H+F9DYKH5LrVl9a0vraNTCfKLK1Fj9MJhObw209OpZihyBVd7mi3D7NYfIMkO+wsOLj/X5fyewkm8J2GyJXFatccpbd+76KQODmG+mF9n49t0++RjZCQF+9NgpOib+noEpyOqBiOriT4p3icvnl7KnldOo2Ov7N7bspBTTodOlzS3F6pHHem+csWXfClVv/gmJHOzZwwmgVlOOXnoQ+7zSGOr3Lc06Y9bGnmbvPgroJzrtV82//4C14jM1fEhqe1JofrnmF4JRrTL6OOxlkIyMDfkosbk3vm258usTxOotlvQSRMcwpXthLRwPjuoCvuTmr9/yuq+2RnBfEtZuH/oWyJoH3QiGc9yL2PZSMt3o5+b173EuEGMH/+yFDajWNJZYLBtyOJiD6Nr6D3mFm7fvriW6yBnTH/63DEEj/WoysyXJ9qWF8Q4Dc2WyzLQPLW0HQoML73wS+6QUA8hbDie/iDKVl4vL852FsWnR3Y10rBepUn75egTz2aHh+IU6KOatZqO+xlvwYFvw6dVIfEF2Lsb4uvFPzV73zlKN1RY0rf06Y1BG6lBYLoY0eSOg5iwIqH/jy0cGy3CqhsKyM3/XtcdH1g+pr7FO1+CFjQZfbVHJypAYY+JELaHcMp03cvhJI4uwgHhfgVwXKB3p80oafW9CO8hqmjhV1/zUTPfJtumZ+8mFkq3WT1YORxjJz7q4pXnxxpy3tydgDDE28uBNwQVa0q/LauTv4ctyVso32XSfx/SNJjsFne2xMgKW3EKWBPej1+/YqpP9gFfXrehnTytTUwL0H4up8438jwEfoTCZs940ULc7qAJvMxHSKtsCgnlsgWMZbhR+v5TC3ezjEDVW7Zg7Aiwf8Ox8yGxkUfkF0WPElAtfjl5EhnrhVfegYzRhCvS+C3pIuxiqzk7VeomxsxO03jXBrrACwPe4rtNub5aWBNVcs56/S/Fzp1voNI/ZoBH73U7lym8rZQQsRDdjjz7KF18aMw9rvaTRKHzBGjMCBvXvR/0dsvknRtQZRrX2cZwDq81I81CziQkCvtDjm+rH+B6PKkIz7SFI3bCW+TmU3FL0DsfxWgAyXSJDdyYeqq9tj0kvh+RXgPntTOk9lVSdqY9YirlDDCxnEOIZVoqrgB83vudzs9fBU24DWYm1nhpjwvYEEt44oS2YmGLYOUMBsZL3SEYi9QURbIWxyw9WSE+RxOOmOZhLyIives489zF20cX1LMINTYyJFRa0W5k5Il619yjiG9CVjRwyMhKjCZx7oBhN/vq2IFC+qzXNu60Aj664KVoiYpFmGlvL5xFYzwojkHsAjoy8zNhe+OzAD51vEvlW24EcWSL+8XZdpyufSXD3KWT+kBa7vEjK709FnQMZguCXvjdwOVdH2h/FbLPdH79uZY1nk+DgER3nXkOorB27aOgIil9ZNeqSWtDiO6YiC7h4lEMyVEeNfjCO7sg+zEai3OgnxGEPIe74BK1o6fKcfU4WnDW1Y4q6Zv8pLvsHoQdb+/X4WHt8FnnCvcCtrNHFY3c3hy9WNGFUtybVmZ054Mf/Ot5UBtIVZWIMxT9nqK57wkAZqFJjJ2V4vTS6rajY49R39HtdaAY5A2mr0L1qP0zrYbn5LK86xPQFYeLJchACSTi2vPTcTu7aMQo03s6e++cUl+CMzMHU/GlrRw3SBs35v//kGjqfwSLMwph/5pcGfJsU3y6RrINtLEe/D1awBgY3zV1x/QJjTrPvmBDUbbE8r8VG5Pp9wqlvdeUGapTpGO3jYUZKqp3x2VJt//QVyjMuHDH5ZZleSJHZ487mhBlWoT9UHtGnRdloQ1TZCdaK/zlO7S798IjLzI6jTXFDX6PkINFOq6UBgLL52/6dqH2HlvUaxWcDNVAX/qQihS8NcGkIeH18mO1YvqqZqVimkbum1x1XE1D85TSDRe5p2EhJg2xTfqFRKR7pyHK8wvNgQMgsJF6xur3may8W0Hjte9IseMllRjuuCsF97dOEL/OVHZaKjZjWFtlhePE5D0g780mwdDL1r/GdHqIg2849sGB/GVjQv/YkQempd2w/UAlWe/5jiGi+JYxleVp1p+Xb5567Li04/ewa6X2bxodzlDK7FX/jJG2sXjU5cpza3+26sTVMtTGYjESSTyY1n0qLA3XPKcvuY9YeS/CGPS/+667YEdE6vDQHs+Yn8An9Pk3XW7rLs0xosX2g50QSbs5TgeVaFaOMFqz83aa+B3jMmqXQz/iFxzhTNibHwgNpUyTsNxDa6e/aACvNTH5mXVq9StpjvxH31XzH31wrjory2BeTwhwdgpBfGi8beJ1zO8o5dNz3/wfUEsDBBQAAgAIANGB/06q32FwXgAAAGoAAAAbAAAAdW5pdmVyc2FsL3VuaXZlcnNhbC5wbmcueG1sLYxJCoAwDADvgn8oeUBMqLEVWv2MxRbcUHH5vSLObeYwrr3GQR1h3dI8eWAkaJs8c8sajhROdb2NUOgD1O2hJCT59UzdHj1U1iBXtWXWoGJIfdw9CAtqY7RYgeJdPlBLAQIAABQAAgAIABFEbE42YVgCRwMAAOEJAAAUAAAAAAAAAAEAAAAAAAAAAAB1bml2ZXJzYWwvcGxheWVyLnhtbFBLAQIAABQAAgAIANCB/04P4Geg7gYAACoaAAAdAAAAAAAAAAEAAAAAAHkDAAB1bml2ZXJzYWwvY29tbW9uX21lc3NhZ2VzLmxuZ1BLAQIAABQAAgAIANCB/04VHmAbowAAAH8BAAAuAAAAAAAAAAEAAAAAAKIKAAB1bml2ZXJzYWwvcGxheWJhY2tfYW5kX25hdmlnYXRpb25fc2V0dGluZ3MueG1sUEsBAgAAFAACAAgA0IH/Tuq6OMiqBgAAkSIAACcAAAAAAAAAAQAAAAAAkQsAAHVuaXZlcnNhbC9mbGFzaF9wdWJsaXNoaW5nX3NldHRpbmdzLnhtbFBLAQIAABQAAgAIANCB/06XqdYNagMAAJoMAAAhAAAAAAAAAAEAAAAAAIASAAB1bml2ZXJzYWwvZmxhc2hfc2tpbl9zZXR0aW5ncy54bWxQSwECAAAUAAIACADQgf9OuHRPNqMGAAAbIgAAJgAAAAAAAAABAAAAAAApFgAAdW5pdmVyc2FsL2h0bWxfcHVibGlzaGluZ19zZXR0aW5ncy54bWxQSwECAAAUAAIACADQgf9O7ExZUrYBAAB6BgAAHwAAAAAAAAABAAAAAAAQHQAAdW5pdmVyc2FsL2h0bWxfc2tpbl9zZXR0aW5ncy5qc1BLAQIAABQAAgAIANCB/06UE7MiaQAAAG4AAAAcAAAAAAAAAAEAAAAAAAMfAAB1bml2ZXJzYWwvbG9jYWxfc2V0dGluZ3MueG1sUEsBAgAAFAACAAgA0YH/TriRmMxjMgAAyEcAABcAAAAAAAAAAAAAAAAAph8AAHVuaXZlcnNhbC91bml2ZXJzYWwucG5nUEsBAgAAFAACAAgA0YH/TqrfYXBeAAAAagAAABsAAAAAAAAAAQAAAAAAPlIAAHVuaXZlcnNhbC91bml2ZXJzYWwucG5nLnhtbFBLBQYAAAAACgAKAAYDAADVUgAAAAA="/>
  <p:tag name="ISPRING_CURRENT_PLAYER_ID" val="universal"/>
  <p:tag name="ISPRING_UUID" val="{8CCBDF5B-9584-4465-9117-7585AE455BA6}"/>
  <p:tag name="ISPRING_RESOURCE_FOLDER" val="C:\Users\DMotornyy\Desktop\Тренинг WIND\НОВЫЕ МОДУЛИ 2019 г\MODUL 3 _ WIND_FINAL\"/>
  <p:tag name="ISPRING_PRESENTATION_PATH" val="C:\Users\DMotornyy\Desktop\Тренинг WIND\НОВЫЕ МОДУЛИ 2019 г\MODUL 3 _ WIND_FINAL.pptx"/>
  <p:tag name="ISPRING_SCREEN_RECS_UPDATED" val="C:\Users\DMotornyy\Desktop\Тренинг WIND\НОВЫЕ МОДУЛИ 2019 г\MODUL 3 _ WIND_FINAL\"/>
</p:tagLst>
</file>

<file path=ppt/theme/theme1.xml><?xml version="1.0" encoding="utf-8"?>
<a:theme xmlns:a="http://schemas.openxmlformats.org/drawingml/2006/main" name="IFC+Fixed+Logo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Contact Slide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Divider Options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_Two Area Slides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IFC Fixed Logo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_IFC Fixed Logo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2_IFC Fixed Logo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3_IFC Fixed Logo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genda Slide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Full Page Interior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Single Area Interior Options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wo Area Slides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Highlight Slides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omb Stone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Photo Slides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Chart 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A35D9EEC7BE84EBA57F60A28B25C3E" ma:contentTypeVersion="13" ma:contentTypeDescription="Create a new document." ma:contentTypeScope="" ma:versionID="948267c4d4710f0422d78edbeb85422a">
  <xsd:schema xmlns:xsd="http://www.w3.org/2001/XMLSchema" xmlns:xs="http://www.w3.org/2001/XMLSchema" xmlns:p="http://schemas.microsoft.com/office/2006/metadata/properties" xmlns:ns3="98ac8286-1dcb-443f-9c2c-5155aaf7d39d" xmlns:ns4="a1056d45-a318-4d83-a7c5-2e1035740bd5" targetNamespace="http://schemas.microsoft.com/office/2006/metadata/properties" ma:root="true" ma:fieldsID="7f8fc2cdf04d444c85a5a1eefae8d7df" ns3:_="" ns4:_="">
    <xsd:import namespace="98ac8286-1dcb-443f-9c2c-5155aaf7d39d"/>
    <xsd:import namespace="a1056d45-a318-4d83-a7c5-2e1035740bd5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ac8286-1dcb-443f-9c2c-5155aaf7d39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056d45-a318-4d83-a7c5-2e1035740bd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306B183-9F50-4B49-BB6D-AFAA371845A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90A3858-EC17-445A-A0AA-F155857D1C4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8ac8286-1dcb-443f-9c2c-5155aaf7d39d"/>
    <ds:schemaRef ds:uri="a1056d45-a318-4d83-a7c5-2e1035740bd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F18ACDD-5B59-42DB-95FA-4586E127A353}">
  <ds:schemaRefs>
    <ds:schemaRef ds:uri="a1056d45-a318-4d83-a7c5-2e1035740bd5"/>
    <ds:schemaRef ds:uri="http://purl.org/dc/dcmitype/"/>
    <ds:schemaRef ds:uri="http://schemas.microsoft.com/office/2006/documentManagement/types"/>
    <ds:schemaRef ds:uri="98ac8286-1dcb-443f-9c2c-5155aaf7d39d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IFC+Fixed+Logo</Template>
  <TotalTime>70092</TotalTime>
  <Words>841</Words>
  <Application>Microsoft Office PowerPoint</Application>
  <PresentationFormat>On-screen Show (4:3)</PresentationFormat>
  <Paragraphs>161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16</vt:i4>
      </vt:variant>
      <vt:variant>
        <vt:lpstr>Slide Titles</vt:lpstr>
      </vt:variant>
      <vt:variant>
        <vt:i4>14</vt:i4>
      </vt:variant>
    </vt:vector>
  </HeadingPairs>
  <TitlesOfParts>
    <vt:vector size="38" baseType="lpstr">
      <vt:lpstr>Andes ExtraLight</vt:lpstr>
      <vt:lpstr>Arial</vt:lpstr>
      <vt:lpstr>Arial Bold</vt:lpstr>
      <vt:lpstr>Arial Regular</vt:lpstr>
      <vt:lpstr>Calibri</vt:lpstr>
      <vt:lpstr>Times New Roman</vt:lpstr>
      <vt:lpstr>Trebuchet MS</vt:lpstr>
      <vt:lpstr>Wingdings</vt:lpstr>
      <vt:lpstr>IFC+Fixed+Logo</vt:lpstr>
      <vt:lpstr>Agenda Slide</vt:lpstr>
      <vt:lpstr>Full Page Interior</vt:lpstr>
      <vt:lpstr>Single Area Interior Options</vt:lpstr>
      <vt:lpstr>Two Area Slides</vt:lpstr>
      <vt:lpstr>Highlight Slides</vt:lpstr>
      <vt:lpstr>Tomb Stone</vt:lpstr>
      <vt:lpstr>Photo Slides</vt:lpstr>
      <vt:lpstr>Chart </vt:lpstr>
      <vt:lpstr>Contact Slide</vt:lpstr>
      <vt:lpstr>Divider Options</vt:lpstr>
      <vt:lpstr>1_Two Area Slides</vt:lpstr>
      <vt:lpstr>IFC Fixed Logo</vt:lpstr>
      <vt:lpstr>1_IFC Fixed Logo</vt:lpstr>
      <vt:lpstr>2_IFC Fixed Logo</vt:lpstr>
      <vt:lpstr>3_IFC Fixed Logo</vt:lpstr>
      <vt:lpstr> ESG Disclosure- EU and Global Perspective</vt:lpstr>
      <vt:lpstr>MAIN  STEPS</vt:lpstr>
      <vt:lpstr>Non-Financial  Reporting  Directive  2014</vt:lpstr>
      <vt:lpstr>Non-financial  reporting  directive  2014:  follow  up</vt:lpstr>
      <vt:lpstr>Shareholders  rights   directive  2017</vt:lpstr>
      <vt:lpstr>TAXONOMY REGULATION</vt:lpstr>
      <vt:lpstr>NON  FINANCIAL  DISCLOSURE/REPORTING   :  DRIVERS ??</vt:lpstr>
      <vt:lpstr>NON-FINANCIAL DISCLOSURE/Reporting</vt:lpstr>
      <vt:lpstr>Non-financial Disclosure:  EU  Perspective  </vt:lpstr>
      <vt:lpstr>Non-financial  Disclosure: EU Perspective STANDARDS</vt:lpstr>
      <vt:lpstr>NON-Financial  Disclosure: eu perspective standards</vt:lpstr>
      <vt:lpstr>Non-financial  Disclosure:  EU  Perspective From output </vt:lpstr>
      <vt:lpstr>Non-financial disclosure: EU Perspective: balance Input&amp;output</vt:lpstr>
      <vt:lpstr>Is the future  bright ???</vt:lpstr>
    </vt:vector>
  </TitlesOfParts>
  <Company>The World Bank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NEW_Training_eco-banking_financing_of_WIND_June-Aug_2019</dc:title>
  <dc:creator>Oleg Bardyak</dc:creator>
  <cp:lastModifiedBy>Boris Janjalia</cp:lastModifiedBy>
  <cp:revision>4123</cp:revision>
  <cp:lastPrinted>2019-09-18T11:29:50Z</cp:lastPrinted>
  <dcterms:created xsi:type="dcterms:W3CDTF">2014-10-07T15:20:27Z</dcterms:created>
  <dcterms:modified xsi:type="dcterms:W3CDTF">2020-11-19T15:05:50Z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0x010100D4A35D9EEC7BE84EBA57F60A28B25C3E</vt:lpwstr>
  </property>
</Properties>
</file>